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3" r:id="rId2"/>
  </p:sldMasterIdLst>
  <p:notesMasterIdLst>
    <p:notesMasterId r:id="rId14"/>
  </p:notesMasterIdLst>
  <p:sldIdLst>
    <p:sldId id="266" r:id="rId3"/>
    <p:sldId id="256" r:id="rId4"/>
    <p:sldId id="257" r:id="rId5"/>
    <p:sldId id="267" r:id="rId6"/>
    <p:sldId id="258" r:id="rId7"/>
    <p:sldId id="259" r:id="rId8"/>
    <p:sldId id="260" r:id="rId9"/>
    <p:sldId id="261" r:id="rId10"/>
    <p:sldId id="262" r:id="rId11"/>
    <p:sldId id="263" r:id="rId12"/>
    <p:sldId id="265"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9"/>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18" autoAdjust="0"/>
    <p:restoredTop sz="95037"/>
  </p:normalViewPr>
  <p:slideViewPr>
    <p:cSldViewPr snapToGrid="0">
      <p:cViewPr>
        <p:scale>
          <a:sx n="56" d="100"/>
          <a:sy n="56" d="100"/>
        </p:scale>
        <p:origin x="896" y="768"/>
      </p:cViewPr>
      <p:guideLst>
        <p:guide orient="horz" pos="2160"/>
        <p:guide pos="379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E42CA-098F-2843-82A6-F94C97B48B1B}" type="datetimeFigureOut">
              <a:rPr lang="en-US" smtClean="0"/>
              <a:t>11/27/17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5F7CB-1D11-F14F-8A44-C4E7DDE87375}" type="slidenum">
              <a:rPr lang="en-US" smtClean="0"/>
              <a:t>‹#›</a:t>
            </a:fld>
            <a:endParaRPr lang="en-US"/>
          </a:p>
        </p:txBody>
      </p:sp>
    </p:spTree>
    <p:extLst>
      <p:ext uri="{BB962C8B-B14F-4D97-AF65-F5344CB8AC3E}">
        <p14:creationId xmlns:p14="http://schemas.microsoft.com/office/powerpoint/2010/main" val="128059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3FE85-C4C9-0041-9FC0-0325F4A86A06}" type="slidenum">
              <a:rPr lang="en-US" smtClean="0"/>
              <a:t>3</a:t>
            </a:fld>
            <a:endParaRPr lang="en-US"/>
          </a:p>
        </p:txBody>
      </p:sp>
    </p:spTree>
    <p:extLst>
      <p:ext uri="{BB962C8B-B14F-4D97-AF65-F5344CB8AC3E}">
        <p14:creationId xmlns:p14="http://schemas.microsoft.com/office/powerpoint/2010/main" val="83957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3FE85-C4C9-0041-9FC0-0325F4A86A06}" type="slidenum">
              <a:rPr lang="en-US" smtClean="0"/>
              <a:t>4</a:t>
            </a:fld>
            <a:endParaRPr lang="en-US"/>
          </a:p>
        </p:txBody>
      </p:sp>
    </p:spTree>
    <p:extLst>
      <p:ext uri="{BB962C8B-B14F-4D97-AF65-F5344CB8AC3E}">
        <p14:creationId xmlns:p14="http://schemas.microsoft.com/office/powerpoint/2010/main" val="39793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3FE85-C4C9-0041-9FC0-0325F4A86A06}" type="slidenum">
              <a:rPr lang="en-US" smtClean="0"/>
              <a:t>5</a:t>
            </a:fld>
            <a:endParaRPr lang="en-US"/>
          </a:p>
        </p:txBody>
      </p:sp>
    </p:spTree>
    <p:extLst>
      <p:ext uri="{BB962C8B-B14F-4D97-AF65-F5344CB8AC3E}">
        <p14:creationId xmlns:p14="http://schemas.microsoft.com/office/powerpoint/2010/main" val="69009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3FE85-C4C9-0041-9FC0-0325F4A86A06}" type="slidenum">
              <a:rPr lang="en-US" smtClean="0"/>
              <a:t>6</a:t>
            </a:fld>
            <a:endParaRPr lang="en-US"/>
          </a:p>
        </p:txBody>
      </p:sp>
    </p:spTree>
    <p:extLst>
      <p:ext uri="{BB962C8B-B14F-4D97-AF65-F5344CB8AC3E}">
        <p14:creationId xmlns:p14="http://schemas.microsoft.com/office/powerpoint/2010/main" val="189127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3FE85-C4C9-0041-9FC0-0325F4A86A06}" type="slidenum">
              <a:rPr lang="en-US" smtClean="0"/>
              <a:t>8</a:t>
            </a:fld>
            <a:endParaRPr lang="en-US"/>
          </a:p>
        </p:txBody>
      </p:sp>
    </p:spTree>
    <p:extLst>
      <p:ext uri="{BB962C8B-B14F-4D97-AF65-F5344CB8AC3E}">
        <p14:creationId xmlns:p14="http://schemas.microsoft.com/office/powerpoint/2010/main" val="16481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emf"/><Relationship Id="rId3"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9486" y="556534"/>
            <a:ext cx="6195494" cy="2796265"/>
          </a:xfrm>
        </p:spPr>
        <p:txBody>
          <a:bodyPr anchor="t">
            <a:normAutofit/>
          </a:bodyPr>
          <a:lstStyle>
            <a:lvl1pPr algn="l">
              <a:defRPr sz="5400"/>
            </a:lvl1pPr>
          </a:lstStyle>
          <a:p>
            <a:r>
              <a:rPr lang="en-US" dirty="0"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a:off x="8653680" y="556534"/>
            <a:ext cx="2796266" cy="1398133"/>
          </a:xfrm>
          <a:prstGeom prst="rect">
            <a:avLst/>
          </a:prstGeom>
        </p:spPr>
      </p:pic>
      <p:pic>
        <p:nvPicPr>
          <p:cNvPr id="5" name="Picture 4"/>
          <p:cNvPicPr>
            <a:picLocks noChangeAspect="1"/>
          </p:cNvPicPr>
          <p:nvPr userDrawn="1"/>
        </p:nvPicPr>
        <p:blipFill rotWithShape="1">
          <a:blip r:embed="rId3"/>
          <a:srcRect l="24635"/>
          <a:stretch/>
        </p:blipFill>
        <p:spPr>
          <a:xfrm>
            <a:off x="-60960" y="3239728"/>
            <a:ext cx="6866062" cy="3817056"/>
          </a:xfrm>
          <a:prstGeom prst="rect">
            <a:avLst/>
          </a:prstGeom>
        </p:spPr>
      </p:pic>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a 2">
    <p:spTree>
      <p:nvGrpSpPr>
        <p:cNvPr id="1" name=""/>
        <p:cNvGrpSpPr/>
        <p:nvPr/>
      </p:nvGrpSpPr>
      <p:grpSpPr>
        <a:xfrm>
          <a:off x="0" y="0"/>
          <a:ext cx="0" cy="0"/>
          <a:chOff x="0" y="0"/>
          <a:chExt cx="0" cy="0"/>
        </a:xfrm>
      </p:grpSpPr>
      <p:sp>
        <p:nvSpPr>
          <p:cNvPr id="4" name="Rectangle 3"/>
          <p:cNvSpPr/>
          <p:nvPr userDrawn="1"/>
        </p:nvSpPr>
        <p:spPr>
          <a:xfrm>
            <a:off x="10450286" y="1"/>
            <a:ext cx="1741714" cy="1589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13591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79697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45803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959634" y="2773099"/>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99914" y="2773099"/>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260977" y="2773099"/>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13" name="Text Placeholder 6"/>
          <p:cNvSpPr>
            <a:spLocks noGrp="1"/>
          </p:cNvSpPr>
          <p:nvPr>
            <p:ph type="body" sz="quarter" idx="13"/>
          </p:nvPr>
        </p:nvSpPr>
        <p:spPr>
          <a:xfrm>
            <a:off x="838201"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4" name="Text Placeholder 6"/>
          <p:cNvSpPr>
            <a:spLocks noGrp="1"/>
          </p:cNvSpPr>
          <p:nvPr>
            <p:ph type="body" sz="quarter" idx="14"/>
          </p:nvPr>
        </p:nvSpPr>
        <p:spPr>
          <a:xfrm>
            <a:off x="4499264"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Text Placeholder 6"/>
          <p:cNvSpPr>
            <a:spLocks noGrp="1"/>
          </p:cNvSpPr>
          <p:nvPr>
            <p:ph type="body" sz="quarter" idx="15"/>
          </p:nvPr>
        </p:nvSpPr>
        <p:spPr>
          <a:xfrm>
            <a:off x="8160327"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6" name="Rectangle 15"/>
          <p:cNvSpPr/>
          <p:nvPr userDrawn="1"/>
        </p:nvSpPr>
        <p:spPr>
          <a:xfrm>
            <a:off x="646302" y="1633954"/>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86582" y="1633954"/>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947645" y="1633954"/>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897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791778" y="1594944"/>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7499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791778" y="3972384"/>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897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1594944"/>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7499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3972384"/>
            <a:ext cx="425364" cy="115574"/>
          </a:xfrm>
          <a:prstGeom prst="rect">
            <a:avLst/>
          </a:prstGeom>
          <a:solidFill>
            <a:srgbClr val="004B79"/>
          </a:solidFill>
          <a:ln>
            <a:solidFill>
              <a:srgbClr val="004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0"/>
            <a:ext cx="325120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177925" y="2156460"/>
            <a:ext cx="5010150" cy="3956050"/>
          </a:xfrm>
        </p:spPr>
        <p:txBody>
          <a:bodyPr/>
          <a:lstStyle/>
          <a:p>
            <a:endParaRPr lang="en-US"/>
          </a:p>
        </p:txBody>
      </p:sp>
      <p:sp>
        <p:nvSpPr>
          <p:cNvPr id="5" name="Chart Placeholder 3"/>
          <p:cNvSpPr>
            <a:spLocks noGrp="1"/>
          </p:cNvSpPr>
          <p:nvPr>
            <p:ph type="chart" sz="quarter" idx="11"/>
          </p:nvPr>
        </p:nvSpPr>
        <p:spPr>
          <a:xfrm>
            <a:off x="6512236" y="2156460"/>
            <a:ext cx="5010150" cy="3956050"/>
          </a:xfrm>
        </p:spPr>
        <p:txBody>
          <a:bodyPr/>
          <a:lstStyle/>
          <a:p>
            <a:endParaRPr lang="en-US"/>
          </a:p>
        </p:txBody>
      </p:sp>
    </p:spTree>
    <p:extLst>
      <p:ext uri="{BB962C8B-B14F-4D97-AF65-F5344CB8AC3E}">
        <p14:creationId xmlns:p14="http://schemas.microsoft.com/office/powerpoint/2010/main" val="1160224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ntelė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1177925" y="2156460"/>
            <a:ext cx="9561513" cy="4019550"/>
          </a:xfrm>
        </p:spPr>
        <p:txBody>
          <a:bodyPr/>
          <a:lstStyle/>
          <a:p>
            <a:endParaRPr lang="en-US"/>
          </a:p>
        </p:txBody>
      </p:sp>
    </p:spTree>
    <p:extLst>
      <p:ext uri="{BB962C8B-B14F-4D97-AF65-F5344CB8AC3E}">
        <p14:creationId xmlns:p14="http://schemas.microsoft.com/office/powerpoint/2010/main" val="7340263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3172287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pic>
        <p:nvPicPr>
          <p:cNvPr id="5" name="Picture 4"/>
          <p:cNvPicPr>
            <a:picLocks noChangeAspect="1"/>
          </p:cNvPicPr>
          <p:nvPr userDrawn="1"/>
        </p:nvPicPr>
        <p:blipFill>
          <a:blip r:embed="rId2"/>
          <a:stretch>
            <a:fillRect/>
          </a:stretch>
        </p:blipFill>
        <p:spPr>
          <a:xfrm>
            <a:off x="542175" y="504261"/>
            <a:ext cx="2796266" cy="1398133"/>
          </a:xfrm>
          <a:prstGeom prst="rect">
            <a:avLst/>
          </a:prstGeom>
        </p:spPr>
      </p:pic>
    </p:spTree>
    <p:extLst>
      <p:ext uri="{BB962C8B-B14F-4D97-AF65-F5344CB8AC3E}">
        <p14:creationId xmlns:p14="http://schemas.microsoft.com/office/powerpoint/2010/main" val="2172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2" name="Title 1"/>
          <p:cNvSpPr>
            <a:spLocks noGrp="1"/>
          </p:cNvSpPr>
          <p:nvPr>
            <p:ph type="title"/>
          </p:nvPr>
        </p:nvSpPr>
        <p:spPr>
          <a:xfrm>
            <a:off x="6054725" y="1889760"/>
            <a:ext cx="5483860" cy="833120"/>
          </a:xfrm>
        </p:spPr>
        <p:txBody>
          <a:bodyPr/>
          <a:lstStyle/>
          <a:p>
            <a:endParaRPr lang="en-US" dirty="0"/>
          </a:p>
        </p:txBody>
      </p:sp>
      <p:sp>
        <p:nvSpPr>
          <p:cNvPr id="9"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
        <p:nvSpPr>
          <p:cNvPr id="7" name="Picture Placeholder 6"/>
          <p:cNvSpPr>
            <a:spLocks noGrp="1"/>
          </p:cNvSpPr>
          <p:nvPr>
            <p:ph type="pic" sz="quarter" idx="13"/>
          </p:nvPr>
        </p:nvSpPr>
        <p:spPr>
          <a:xfrm>
            <a:off x="0" y="0"/>
            <a:ext cx="4640580" cy="6858000"/>
          </a:xfrm>
        </p:spPr>
        <p:txBody>
          <a:bodyPr/>
          <a:lstStyle/>
          <a:p>
            <a:endParaRPr lang="en-US"/>
          </a:p>
        </p:txBody>
      </p:sp>
    </p:spTree>
    <p:extLst>
      <p:ext uri="{BB962C8B-B14F-4D97-AF65-F5344CB8AC3E}">
        <p14:creationId xmlns:p14="http://schemas.microsoft.com/office/powerpoint/2010/main" val="1167221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945139"/>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2898569"/>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263207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17600" y="1151216"/>
            <a:ext cx="9225280" cy="1126868"/>
          </a:xfrm>
        </p:spPr>
        <p:txBody>
          <a:bodyPr/>
          <a:lstStyle/>
          <a:p>
            <a:r>
              <a:rPr lang="lt-LT"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1117601" y="2476779"/>
            <a:ext cx="9225280"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1771531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170378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2659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1387202" y="2356944"/>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683018"/>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3" name="Rectangle 12"/>
          <p:cNvSpPr/>
          <p:nvPr userDrawn="1"/>
        </p:nvSpPr>
        <p:spPr>
          <a:xfrm>
            <a:off x="1387202" y="4380408"/>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2659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5" name="Rectangle 14"/>
          <p:cNvSpPr/>
          <p:nvPr userDrawn="1"/>
        </p:nvSpPr>
        <p:spPr>
          <a:xfrm>
            <a:off x="6677068" y="2356944"/>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683018"/>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7" name="Rectangle 16"/>
          <p:cNvSpPr/>
          <p:nvPr userDrawn="1"/>
        </p:nvSpPr>
        <p:spPr>
          <a:xfrm>
            <a:off x="6677068" y="4380408"/>
            <a:ext cx="425364" cy="115574"/>
          </a:xfrm>
          <a:prstGeom prst="rect">
            <a:avLst/>
          </a:prstGeom>
          <a:solidFill>
            <a:srgbClr val="00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0"/>
            <a:ext cx="325120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04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Kontaktai">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96258" y="429426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796258" y="3236277"/>
            <a:ext cx="5396345" cy="833120"/>
          </a:xfrm>
        </p:spPr>
        <p:txBody>
          <a:bodyPr anchor="b">
            <a:normAutofit/>
          </a:bodyPr>
          <a:lstStyle>
            <a:lvl1pPr algn="l">
              <a:defRPr sz="5400"/>
            </a:lvl1pPr>
          </a:lstStyle>
          <a:p>
            <a:r>
              <a:rPr lang="en-US" dirty="0" smtClean="0"/>
              <a:t>PAVADINIMAS</a:t>
            </a:r>
            <a:endParaRPr lang="en-US" dirty="0"/>
          </a:p>
        </p:txBody>
      </p:sp>
      <p:pic>
        <p:nvPicPr>
          <p:cNvPr id="5" name="Picture 4"/>
          <p:cNvPicPr>
            <a:picLocks noChangeAspect="1"/>
          </p:cNvPicPr>
          <p:nvPr userDrawn="1"/>
        </p:nvPicPr>
        <p:blipFill>
          <a:blip r:embed="rId2"/>
          <a:stretch>
            <a:fillRect/>
          </a:stretch>
        </p:blipFill>
        <p:spPr>
          <a:xfrm>
            <a:off x="7982165" y="556987"/>
            <a:ext cx="3645925" cy="136506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5449" y="2374237"/>
            <a:ext cx="4899026" cy="4905306"/>
          </a:xfrm>
          <a:prstGeom prst="rect">
            <a:avLst/>
          </a:prstGeom>
        </p:spPr>
      </p:pic>
    </p:spTree>
    <p:extLst>
      <p:ext uri="{BB962C8B-B14F-4D97-AF65-F5344CB8AC3E}">
        <p14:creationId xmlns:p14="http://schemas.microsoft.com/office/powerpoint/2010/main" val="1757260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4B7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9486" y="556534"/>
            <a:ext cx="6195494" cy="2796265"/>
          </a:xfrm>
        </p:spPr>
        <p:txBody>
          <a:bodyPr anchor="t">
            <a:normAutofit/>
          </a:bodyPr>
          <a:lstStyle>
            <a:lvl1pPr algn="l">
              <a:defRPr sz="5400"/>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8574832" y="556534"/>
            <a:ext cx="2861734" cy="1430867"/>
          </a:xfrm>
          <a:prstGeom prst="rect">
            <a:avLst/>
          </a:prstGeom>
        </p:spPr>
      </p:pic>
      <p:pic>
        <p:nvPicPr>
          <p:cNvPr id="4" name="Picture 3"/>
          <p:cNvPicPr>
            <a:picLocks noChangeAspect="1"/>
          </p:cNvPicPr>
          <p:nvPr userDrawn="1"/>
        </p:nvPicPr>
        <p:blipFill rotWithShape="1">
          <a:blip r:embed="rId3"/>
          <a:srcRect l="24299"/>
          <a:stretch/>
        </p:blipFill>
        <p:spPr>
          <a:xfrm>
            <a:off x="-74579" y="3238044"/>
            <a:ext cx="6882934" cy="3809421"/>
          </a:xfrm>
          <a:prstGeom prst="rect">
            <a:avLst/>
          </a:prstGeom>
        </p:spPr>
      </p:pic>
    </p:spTree>
    <p:extLst>
      <p:ext uri="{BB962C8B-B14F-4D97-AF65-F5344CB8AC3E}">
        <p14:creationId xmlns:p14="http://schemas.microsoft.com/office/powerpoint/2010/main" val="12129512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2" name="Title 1"/>
          <p:cNvSpPr>
            <a:spLocks noGrp="1"/>
          </p:cNvSpPr>
          <p:nvPr>
            <p:ph type="title"/>
          </p:nvPr>
        </p:nvSpPr>
        <p:spPr>
          <a:xfrm>
            <a:off x="6054725" y="1889760"/>
            <a:ext cx="5483860" cy="833120"/>
          </a:xfrm>
        </p:spPr>
        <p:txBody>
          <a:bodyPr/>
          <a:lstStyle/>
          <a:p>
            <a:endParaRPr lang="en-US" dirty="0"/>
          </a:p>
        </p:txBody>
      </p:sp>
      <p:sp>
        <p:nvSpPr>
          <p:cNvPr id="9"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a:p>
            <a:pPr lvl="0"/>
            <a:endParaRPr lang="lt-LT" dirty="0" smtClean="0"/>
          </a:p>
          <a:p>
            <a:pPr lvl="0"/>
            <a:endParaRPr lang="lt-LT" dirty="0" smtClean="0"/>
          </a:p>
        </p:txBody>
      </p:sp>
      <p:sp>
        <p:nvSpPr>
          <p:cNvPr id="7" name="Picture Placeholder 6"/>
          <p:cNvSpPr>
            <a:spLocks noGrp="1"/>
          </p:cNvSpPr>
          <p:nvPr>
            <p:ph type="pic" sz="quarter" idx="13"/>
          </p:nvPr>
        </p:nvSpPr>
        <p:spPr>
          <a:xfrm>
            <a:off x="0" y="0"/>
            <a:ext cx="4640580" cy="6858000"/>
          </a:xfrm>
        </p:spPr>
        <p:txBody>
          <a:bodyPr/>
          <a:lstStyle/>
          <a:p>
            <a:endParaRPr lang="en-US"/>
          </a:p>
        </p:txBody>
      </p:sp>
    </p:spTree>
    <p:extLst>
      <p:ext uri="{BB962C8B-B14F-4D97-AF65-F5344CB8AC3E}">
        <p14:creationId xmlns:p14="http://schemas.microsoft.com/office/powerpoint/2010/main" val="675053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17600" y="1064131"/>
            <a:ext cx="9225280" cy="1126868"/>
          </a:xfrm>
        </p:spPr>
        <p:txBody>
          <a:bodyPr/>
          <a:lstStyle/>
          <a:p>
            <a:r>
              <a:rPr lang="lt-LT"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1117601" y="2389694"/>
            <a:ext cx="9225280"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6906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2736" y="1554853"/>
            <a:ext cx="6796209" cy="1216922"/>
          </a:xfr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62713" y="2971800"/>
            <a:ext cx="6796088" cy="3132138"/>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71584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449" y="2374237"/>
            <a:ext cx="4899026" cy="4905306"/>
          </a:xfrm>
          <a:prstGeom prst="rect">
            <a:avLst/>
          </a:prstGeom>
        </p:spPr>
      </p:pic>
      <p:sp>
        <p:nvSpPr>
          <p:cNvPr id="8"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7851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1117600" y="1151216"/>
            <a:ext cx="9225280" cy="1126868"/>
          </a:xfrm>
        </p:spPr>
        <p:txBody>
          <a:bodyPr/>
          <a:lstStyle/>
          <a:p>
            <a:r>
              <a:rPr lang="lt-LT"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title</a:t>
            </a:r>
            <a:r>
              <a:rPr lang="lt-LT" dirty="0" smtClean="0"/>
              <a:t> </a:t>
            </a:r>
            <a:r>
              <a:rPr lang="lt-LT" dirty="0" err="1" smtClean="0"/>
              <a:t>style</a:t>
            </a:r>
            <a:endParaRPr lang="en-US" dirty="0"/>
          </a:p>
        </p:txBody>
      </p:sp>
      <p:sp>
        <p:nvSpPr>
          <p:cNvPr id="6" name="Text Placeholder 5"/>
          <p:cNvSpPr>
            <a:spLocks noGrp="1"/>
          </p:cNvSpPr>
          <p:nvPr>
            <p:ph type="body" sz="quarter" idx="12"/>
          </p:nvPr>
        </p:nvSpPr>
        <p:spPr>
          <a:xfrm>
            <a:off x="1117601" y="2476779"/>
            <a:ext cx="9225280" cy="3597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Tree>
    <p:extLst>
      <p:ext uri="{BB962C8B-B14F-4D97-AF65-F5344CB8AC3E}">
        <p14:creationId xmlns:p14="http://schemas.microsoft.com/office/powerpoint/2010/main" val="1191197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7147" y="2909132"/>
            <a:ext cx="4222167" cy="4109074"/>
          </a:xfrm>
          <a:prstGeom prst="rect">
            <a:avLst/>
          </a:prstGeom>
        </p:spPr>
      </p:pic>
      <p:sp>
        <p:nvSpPr>
          <p:cNvPr id="6"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05170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3067" y="3407664"/>
            <a:ext cx="9643872" cy="3450336"/>
          </a:xfrm>
          <a:prstGeom prst="rect">
            <a:avLst/>
          </a:prstGeom>
        </p:spPr>
      </p:pic>
    </p:spTree>
    <p:extLst>
      <p:ext uri="{BB962C8B-B14F-4D97-AF65-F5344CB8AC3E}">
        <p14:creationId xmlns:p14="http://schemas.microsoft.com/office/powerpoint/2010/main" val="698060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945139"/>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2898569"/>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2019090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2"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196917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4805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263501"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5" name="Text Placeholder 6"/>
          <p:cNvSpPr>
            <a:spLocks noGrp="1"/>
          </p:cNvSpPr>
          <p:nvPr>
            <p:ph type="body" sz="quarter" idx="11"/>
          </p:nvPr>
        </p:nvSpPr>
        <p:spPr>
          <a:xfrm>
            <a:off x="4924564"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6" name="Text Placeholder 6"/>
          <p:cNvSpPr>
            <a:spLocks noGrp="1"/>
          </p:cNvSpPr>
          <p:nvPr>
            <p:ph type="body" sz="quarter" idx="12"/>
          </p:nvPr>
        </p:nvSpPr>
        <p:spPr>
          <a:xfrm>
            <a:off x="8585627" y="3075709"/>
            <a:ext cx="3193472" cy="307585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1087224" y="2773099"/>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727504" y="2773099"/>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388567" y="2773099"/>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980701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7" name="Text Placeholder 6"/>
          <p:cNvSpPr>
            <a:spLocks noGrp="1"/>
          </p:cNvSpPr>
          <p:nvPr>
            <p:ph type="body" sz="quarter" idx="14"/>
          </p:nvPr>
        </p:nvSpPr>
        <p:spPr>
          <a:xfrm>
            <a:off x="4499264"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8" name="Text Placeholder 6"/>
          <p:cNvSpPr>
            <a:spLocks noGrp="1"/>
          </p:cNvSpPr>
          <p:nvPr>
            <p:ph type="body" sz="quarter" idx="15"/>
          </p:nvPr>
        </p:nvSpPr>
        <p:spPr>
          <a:xfrm>
            <a:off x="8160327" y="1936564"/>
            <a:ext cx="3193472" cy="3506294"/>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9" name="Rectangle 8"/>
          <p:cNvSpPr/>
          <p:nvPr userDrawn="1"/>
        </p:nvSpPr>
        <p:spPr>
          <a:xfrm>
            <a:off x="646302" y="163395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63395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63395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4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Text Placeholder 6"/>
          <p:cNvSpPr>
            <a:spLocks noGrp="1"/>
          </p:cNvSpPr>
          <p:nvPr>
            <p:ph type="body" sz="quarter" idx="13"/>
          </p:nvPr>
        </p:nvSpPr>
        <p:spPr>
          <a:xfrm>
            <a:off x="1004460" y="1897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19" name="Rectangle 18"/>
          <p:cNvSpPr/>
          <p:nvPr userDrawn="1"/>
        </p:nvSpPr>
        <p:spPr>
          <a:xfrm>
            <a:off x="791778" y="159494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6"/>
          <p:cNvSpPr>
            <a:spLocks noGrp="1"/>
          </p:cNvSpPr>
          <p:nvPr>
            <p:ph type="body" sz="quarter" idx="14"/>
          </p:nvPr>
        </p:nvSpPr>
        <p:spPr>
          <a:xfrm>
            <a:off x="1004460" y="427499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21" name="Rectangle 20"/>
          <p:cNvSpPr/>
          <p:nvPr userDrawn="1"/>
        </p:nvSpPr>
        <p:spPr>
          <a:xfrm>
            <a:off x="791778" y="397238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6"/>
          <p:cNvSpPr>
            <a:spLocks noGrp="1"/>
          </p:cNvSpPr>
          <p:nvPr>
            <p:ph type="body" sz="quarter" idx="15"/>
          </p:nvPr>
        </p:nvSpPr>
        <p:spPr>
          <a:xfrm>
            <a:off x="6889750" y="189755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23" name="Rectangle 22"/>
          <p:cNvSpPr/>
          <p:nvPr userDrawn="1"/>
        </p:nvSpPr>
        <p:spPr>
          <a:xfrm>
            <a:off x="6677068" y="159494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p:cNvSpPr>
            <a:spLocks noGrp="1"/>
          </p:cNvSpPr>
          <p:nvPr>
            <p:ph type="body" sz="quarter" idx="16"/>
          </p:nvPr>
        </p:nvSpPr>
        <p:spPr>
          <a:xfrm>
            <a:off x="6889750" y="4274994"/>
            <a:ext cx="4396739" cy="1740450"/>
          </a:xfrm>
        </p:spPr>
        <p:txBody>
          <a:bodyPr/>
          <a:lstStyle/>
          <a:p>
            <a:pPr lvl="0"/>
            <a:r>
              <a:rPr lang="lt-LT" dirty="0" err="1" smtClean="0"/>
              <a:t>Click</a:t>
            </a:r>
            <a:r>
              <a:rPr lang="lt-LT" dirty="0" smtClean="0"/>
              <a:t> to </a:t>
            </a:r>
            <a:r>
              <a:rPr lang="lt-LT" dirty="0" err="1" smtClean="0"/>
              <a:t>edit</a:t>
            </a:r>
            <a:r>
              <a:rPr lang="lt-LT" dirty="0" smtClean="0"/>
              <a:t> </a:t>
            </a:r>
            <a:r>
              <a:rPr lang="lt-LT" dirty="0" err="1" smtClean="0"/>
              <a:t>Master</a:t>
            </a:r>
            <a:r>
              <a:rPr lang="lt-LT" dirty="0" smtClean="0"/>
              <a:t> </a:t>
            </a:r>
            <a:r>
              <a:rPr lang="lt-LT" dirty="0" err="1" smtClean="0"/>
              <a:t>text</a:t>
            </a:r>
            <a:r>
              <a:rPr lang="lt-LT" dirty="0" smtClean="0"/>
              <a:t> </a:t>
            </a:r>
            <a:r>
              <a:rPr lang="lt-LT" dirty="0" err="1" smtClean="0"/>
              <a:t>styles</a:t>
            </a:r>
            <a:endParaRPr lang="lt-LT" dirty="0" smtClean="0"/>
          </a:p>
        </p:txBody>
      </p:sp>
      <p:sp>
        <p:nvSpPr>
          <p:cNvPr id="25" name="Rectangle 24"/>
          <p:cNvSpPr/>
          <p:nvPr userDrawn="1"/>
        </p:nvSpPr>
        <p:spPr>
          <a:xfrm>
            <a:off x="6677068" y="3972384"/>
            <a:ext cx="425364" cy="115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47360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1177925" y="2156460"/>
            <a:ext cx="5010150" cy="3956050"/>
          </a:xfrm>
        </p:spPr>
        <p:txBody>
          <a:bodyPr/>
          <a:lstStyle/>
          <a:p>
            <a:endParaRPr lang="en-US"/>
          </a:p>
        </p:txBody>
      </p:sp>
      <p:sp>
        <p:nvSpPr>
          <p:cNvPr id="5" name="Chart Placeholder 3"/>
          <p:cNvSpPr>
            <a:spLocks noGrp="1"/>
          </p:cNvSpPr>
          <p:nvPr>
            <p:ph type="chart" sz="quarter" idx="11"/>
          </p:nvPr>
        </p:nvSpPr>
        <p:spPr>
          <a:xfrm>
            <a:off x="6512236" y="2156460"/>
            <a:ext cx="5010150" cy="3956050"/>
          </a:xfrm>
        </p:spPr>
        <p:txBody>
          <a:bodyPr/>
          <a:lstStyle/>
          <a:p>
            <a:endParaRPr lang="en-US"/>
          </a:p>
        </p:txBody>
      </p:sp>
    </p:spTree>
    <p:extLst>
      <p:ext uri="{BB962C8B-B14F-4D97-AF65-F5344CB8AC3E}">
        <p14:creationId xmlns:p14="http://schemas.microsoft.com/office/powerpoint/2010/main" val="153059516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1177925" y="2156460"/>
            <a:ext cx="9561513" cy="4019550"/>
          </a:xfrm>
        </p:spPr>
        <p:txBody>
          <a:bodyPr/>
          <a:lstStyle/>
          <a:p>
            <a:endParaRPr lang="en-US"/>
          </a:p>
        </p:txBody>
      </p:sp>
    </p:spTree>
    <p:extLst>
      <p:ext uri="{BB962C8B-B14F-4D97-AF65-F5344CB8AC3E}">
        <p14:creationId xmlns:p14="http://schemas.microsoft.com/office/powerpoint/2010/main" val="326656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62736" y="1554853"/>
            <a:ext cx="6796209" cy="1216922"/>
          </a:xfr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4162713" y="2971800"/>
            <a:ext cx="6796088" cy="3132138"/>
          </a:xfrm>
        </p:spPr>
        <p:txBody>
          <a:bodyPr>
            <a:normAutofit/>
          </a:bodyPr>
          <a:lstStyle>
            <a:lvl1pPr>
              <a:defRPr sz="2000"/>
            </a:lvl1pPr>
          </a:lstStyle>
          <a:p>
            <a:pPr lvl="0"/>
            <a:r>
              <a:rPr lang="en-US" dirty="0" smtClean="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1091587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022905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smtClean="0"/>
              <a:t>Click to edit Master text styles</a:t>
            </a:r>
          </a:p>
        </p:txBody>
      </p:sp>
    </p:spTree>
    <p:extLst>
      <p:ext uri="{BB962C8B-B14F-4D97-AF65-F5344CB8AC3E}">
        <p14:creationId xmlns:p14="http://schemas.microsoft.com/office/powerpoint/2010/main" val="1293808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6389255" y="4279271"/>
            <a:ext cx="5394325" cy="2033905"/>
          </a:xfrm>
        </p:spPr>
        <p:txBody>
          <a:bodyPr/>
          <a:lstStyle/>
          <a:p>
            <a:pPr lvl="0"/>
            <a:r>
              <a:rPr lang="en-US" dirty="0" smtClean="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smtClean="0"/>
              <a:t>PAVADINIMAS</a:t>
            </a:r>
            <a:endParaRPr lang="en-US" dirty="0"/>
          </a:p>
        </p:txBody>
      </p:sp>
      <p:pic>
        <p:nvPicPr>
          <p:cNvPr id="5" name="Picture 4"/>
          <p:cNvPicPr>
            <a:picLocks noChangeAspect="1"/>
          </p:cNvPicPr>
          <p:nvPr userDrawn="1"/>
        </p:nvPicPr>
        <p:blipFill>
          <a:blip r:embed="rId2"/>
          <a:stretch>
            <a:fillRect/>
          </a:stretch>
        </p:blipFill>
        <p:spPr>
          <a:xfrm>
            <a:off x="564187" y="532766"/>
            <a:ext cx="2861734" cy="1430867"/>
          </a:xfrm>
          <a:prstGeom prst="rect">
            <a:avLst/>
          </a:prstGeom>
        </p:spPr>
      </p:pic>
    </p:spTree>
    <p:extLst>
      <p:ext uri="{BB962C8B-B14F-4D97-AF65-F5344CB8AC3E}">
        <p14:creationId xmlns:p14="http://schemas.microsoft.com/office/powerpoint/2010/main" val="213862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9750" y="2431632"/>
            <a:ext cx="4756150" cy="4762247"/>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22165" y="2870708"/>
            <a:ext cx="4097033" cy="3987292"/>
          </a:xfrm>
          <a:prstGeom prst="rect">
            <a:avLst/>
          </a:prstGeom>
        </p:spPr>
      </p:pic>
      <p:sp>
        <p:nvSpPr>
          <p:cNvPr id="6"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63070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906" y="3420144"/>
            <a:ext cx="9638712" cy="3448490"/>
          </a:xfrm>
          <a:prstGeom prst="rect">
            <a:avLst/>
          </a:prstGeom>
        </p:spPr>
      </p:pic>
      <p:sp>
        <p:nvSpPr>
          <p:cNvPr id="3" name="Title 1"/>
          <p:cNvSpPr>
            <a:spLocks noGrp="1"/>
          </p:cNvSpPr>
          <p:nvPr>
            <p:ph type="title" hasCustomPrompt="1"/>
          </p:nvPr>
        </p:nvSpPr>
        <p:spPr>
          <a:xfrm>
            <a:off x="596945" y="657916"/>
            <a:ext cx="5031696" cy="3657600"/>
          </a:xfrm>
        </p:spPr>
        <p:txBody>
          <a:bodyPr anchor="t">
            <a:normAutofit/>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73109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eikslėlis ir teksta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271711"/>
            <a:ext cx="3576408" cy="1405621"/>
          </a:xfrm>
        </p:spPr>
        <p:txBody>
          <a:body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435864" y="3225141"/>
            <a:ext cx="3576408" cy="3144444"/>
          </a:xfrm>
        </p:spPr>
        <p:txBody>
          <a:bodyPr/>
          <a:lstStyle/>
          <a:p>
            <a:pPr lvl="0"/>
            <a:r>
              <a:rPr lang="en-US" smtClean="0"/>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a ">
    <p:spTree>
      <p:nvGrpSpPr>
        <p:cNvPr id="1" name=""/>
        <p:cNvGrpSpPr/>
        <p:nvPr/>
      </p:nvGrpSpPr>
      <p:grpSpPr>
        <a:xfrm>
          <a:off x="0" y="0"/>
          <a:ext cx="0" cy="0"/>
          <a:chOff x="0" y="0"/>
          <a:chExt cx="0" cy="0"/>
        </a:xfrm>
      </p:grpSpPr>
      <p:sp>
        <p:nvSpPr>
          <p:cNvPr id="2" name="Title 1"/>
          <p:cNvSpPr>
            <a:spLocks noGrp="1"/>
          </p:cNvSpPr>
          <p:nvPr>
            <p:ph type="title"/>
          </p:nvPr>
        </p:nvSpPr>
        <p:spPr>
          <a:xfrm>
            <a:off x="756227" y="755793"/>
            <a:ext cx="5332846" cy="3761509"/>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6490277" y="2636548"/>
            <a:ext cx="4918075" cy="3574618"/>
          </a:xfrm>
        </p:spPr>
        <p:txBody>
          <a:bodyPr/>
          <a:lstStyle/>
          <a:p>
            <a:pPr lvl="0"/>
            <a:r>
              <a:rPr lang="en-US" dirty="0" smtClean="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theme" Target="../theme/theme2.xml"/><Relationship Id="rId21" Type="http://schemas.openxmlformats.org/officeDocument/2006/relationships/image" Target="../media/image8.emf"/><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8561" y="830897"/>
            <a:ext cx="849376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8561" y="2560955"/>
            <a:ext cx="8493760"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 name="Picture 3"/>
          <p:cNvPicPr>
            <a:picLocks noChangeAspect="1"/>
          </p:cNvPicPr>
          <p:nvPr userDrawn="1"/>
        </p:nvPicPr>
        <p:blipFill>
          <a:blip r:embed="rId26"/>
          <a:stretch>
            <a:fillRect/>
          </a:stretch>
        </p:blipFill>
        <p:spPr>
          <a:xfrm>
            <a:off x="10698029" y="498389"/>
            <a:ext cx="1038907" cy="1173249"/>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83" r:id="rId2"/>
    <p:sldLayoutId id="2147483709" r:id="rId3"/>
    <p:sldLayoutId id="2147483654" r:id="rId4"/>
    <p:sldLayoutId id="2147483655" r:id="rId5"/>
    <p:sldLayoutId id="2147483710" r:id="rId6"/>
    <p:sldLayoutId id="2147483730" r:id="rId7"/>
    <p:sldLayoutId id="2147483656" r:id="rId8"/>
    <p:sldLayoutId id="2147483658" r:id="rId9"/>
    <p:sldLayoutId id="2147483684" r:id="rId10"/>
    <p:sldLayoutId id="2147483679" r:id="rId11"/>
    <p:sldLayoutId id="2147483685" r:id="rId12"/>
    <p:sldLayoutId id="2147483686" r:id="rId13"/>
    <p:sldLayoutId id="2147483732" r:id="rId14"/>
    <p:sldLayoutId id="2147483733" r:id="rId15"/>
    <p:sldLayoutId id="2147483659" r:id="rId16"/>
    <p:sldLayoutId id="2147483687" r:id="rId17"/>
    <p:sldLayoutId id="2147483688" r:id="rId18"/>
    <p:sldLayoutId id="2147483682" r:id="rId19"/>
    <p:sldLayoutId id="2147483736" r:id="rId20"/>
    <p:sldLayoutId id="2147483737" r:id="rId21"/>
    <p:sldLayoutId id="2147483738" r:id="rId22"/>
    <p:sldLayoutId id="2147483739" r:id="rId23"/>
    <p:sldLayoutId id="2147483741" r:id="rId24"/>
  </p:sldLayoutIdLst>
  <p:txStyles>
    <p:titleStyle>
      <a:lvl1pPr algn="l" defTabSz="914400" rtl="0" eaLnBrk="1" latinLnBrk="0" hangingPunct="1">
        <a:lnSpc>
          <a:spcPct val="90000"/>
        </a:lnSpc>
        <a:spcBef>
          <a:spcPct val="0"/>
        </a:spcBef>
        <a:buNone/>
        <a:defRPr sz="4400" b="1" kern="1200">
          <a:solidFill>
            <a:srgbClr val="004B79"/>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B7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8561" y="830897"/>
            <a:ext cx="8493760" cy="1325563"/>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8561" y="2560955"/>
            <a:ext cx="8493760" cy="314896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 name="Picture 3"/>
          <p:cNvPicPr>
            <a:picLocks noChangeAspect="1"/>
          </p:cNvPicPr>
          <p:nvPr userDrawn="1"/>
        </p:nvPicPr>
        <p:blipFill>
          <a:blip r:embed="rId21"/>
          <a:stretch>
            <a:fillRect/>
          </a:stretch>
        </p:blipFill>
        <p:spPr>
          <a:xfrm>
            <a:off x="10485121" y="458363"/>
            <a:ext cx="1118957" cy="1263650"/>
          </a:xfrm>
          <a:prstGeom prst="rect">
            <a:avLst/>
          </a:prstGeom>
        </p:spPr>
      </p:pic>
    </p:spTree>
    <p:extLst>
      <p:ext uri="{BB962C8B-B14F-4D97-AF65-F5344CB8AC3E}">
        <p14:creationId xmlns:p14="http://schemas.microsoft.com/office/powerpoint/2010/main" val="1491391389"/>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31" r:id="rId7"/>
    <p:sldLayoutId id="2147483720" r:id="rId8"/>
    <p:sldLayoutId id="2147483721" r:id="rId9"/>
    <p:sldLayoutId id="2147483722" r:id="rId10"/>
    <p:sldLayoutId id="2147483723" r:id="rId11"/>
    <p:sldLayoutId id="2147483724" r:id="rId12"/>
    <p:sldLayoutId id="2147483725" r:id="rId13"/>
    <p:sldLayoutId id="2147483734" r:id="rId14"/>
    <p:sldLayoutId id="2147483735" r:id="rId15"/>
    <p:sldLayoutId id="2147483726" r:id="rId16"/>
    <p:sldLayoutId id="2147483727" r:id="rId17"/>
    <p:sldLayoutId id="2147483728" r:id="rId18"/>
    <p:sldLayoutId id="2147483729" r:id="rId19"/>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1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t-LT" dirty="0" smtClean="0">
                <a:latin typeface="Arial" charset="0"/>
                <a:ea typeface="Arial" charset="0"/>
                <a:cs typeface="Arial" charset="0"/>
              </a:rPr>
              <a:t>Tarptautiniai</a:t>
            </a:r>
            <a:br>
              <a:rPr lang="lt-LT" dirty="0" smtClean="0">
                <a:latin typeface="Arial" charset="0"/>
                <a:ea typeface="Arial" charset="0"/>
                <a:cs typeface="Arial" charset="0"/>
              </a:rPr>
            </a:br>
            <a:r>
              <a:rPr lang="lt-LT" dirty="0" smtClean="0">
                <a:latin typeface="Arial" charset="0"/>
                <a:ea typeface="Arial" charset="0"/>
                <a:cs typeface="Arial" charset="0"/>
              </a:rPr>
              <a:t>ryšiai</a:t>
            </a:r>
            <a:endParaRPr lang="en-GB" dirty="0">
              <a:latin typeface="Arial" charset="0"/>
              <a:ea typeface="Arial" charset="0"/>
              <a:cs typeface="Arial" charset="0"/>
            </a:endParaRPr>
          </a:p>
        </p:txBody>
      </p:sp>
      <p:sp>
        <p:nvSpPr>
          <p:cNvPr id="4" name="Rectangle 3"/>
          <p:cNvSpPr/>
          <p:nvPr/>
        </p:nvSpPr>
        <p:spPr>
          <a:xfrm>
            <a:off x="1886512" y="4644496"/>
            <a:ext cx="2380593" cy="923330"/>
          </a:xfrm>
          <a:prstGeom prst="rect">
            <a:avLst/>
          </a:prstGeom>
        </p:spPr>
        <p:txBody>
          <a:bodyPr wrap="square">
            <a:spAutoFit/>
          </a:bodyPr>
          <a:lstStyle/>
          <a:p>
            <a:r>
              <a:rPr lang="en-US" dirty="0" err="1" smtClean="0">
                <a:solidFill>
                  <a:schemeClr val="bg1">
                    <a:lumMod val="50000"/>
                  </a:schemeClr>
                </a:solidFill>
                <a:latin typeface="Arial" charset="0"/>
                <a:ea typeface="Arial" charset="0"/>
                <a:cs typeface="Arial" charset="0"/>
              </a:rPr>
              <a:t>studentų</a:t>
            </a:r>
            <a:r>
              <a:rPr lang="lt-LT" dirty="0" smtClean="0">
                <a:solidFill>
                  <a:schemeClr val="bg1">
                    <a:lumMod val="50000"/>
                  </a:schemeClr>
                </a:solidFill>
                <a:latin typeface="Arial" charset="0"/>
                <a:ea typeface="Arial" charset="0"/>
                <a:cs typeface="Arial" charset="0"/>
              </a:rPr>
              <a:t> kasmet</a:t>
            </a:r>
            <a:br>
              <a:rPr lang="lt-LT" dirty="0" smtClean="0">
                <a:solidFill>
                  <a:schemeClr val="bg1">
                    <a:lumMod val="50000"/>
                  </a:schemeClr>
                </a:solidFill>
                <a:latin typeface="Arial" charset="0"/>
                <a:ea typeface="Arial" charset="0"/>
                <a:cs typeface="Arial" charset="0"/>
              </a:rPr>
            </a:br>
            <a:r>
              <a:rPr lang="lt-LT" dirty="0" smtClean="0">
                <a:solidFill>
                  <a:schemeClr val="bg1">
                    <a:lumMod val="50000"/>
                  </a:schemeClr>
                </a:solidFill>
                <a:latin typeface="Arial" charset="0"/>
                <a:ea typeface="Arial" charset="0"/>
                <a:cs typeface="Arial" charset="0"/>
              </a:rPr>
              <a:t>išvyksta dalinėms</a:t>
            </a:r>
            <a:br>
              <a:rPr lang="lt-LT" dirty="0" smtClean="0">
                <a:solidFill>
                  <a:schemeClr val="bg1">
                    <a:lumMod val="50000"/>
                  </a:schemeClr>
                </a:solidFill>
                <a:latin typeface="Arial" charset="0"/>
                <a:ea typeface="Arial" charset="0"/>
                <a:cs typeface="Arial" charset="0"/>
              </a:rPr>
            </a:br>
            <a:r>
              <a:rPr lang="lt-LT" dirty="0" smtClean="0">
                <a:solidFill>
                  <a:schemeClr val="bg1">
                    <a:lumMod val="50000"/>
                  </a:schemeClr>
                </a:solidFill>
                <a:latin typeface="Arial" charset="0"/>
                <a:ea typeface="Arial" charset="0"/>
                <a:cs typeface="Arial" charset="0"/>
              </a:rPr>
              <a:t>studijoms į užsienį</a:t>
            </a:r>
            <a:endParaRPr lang="en-US" dirty="0">
              <a:solidFill>
                <a:schemeClr val="bg1">
                  <a:lumMod val="50000"/>
                </a:schemeClr>
              </a:solidFill>
              <a:latin typeface="Arial" charset="0"/>
              <a:ea typeface="Arial" charset="0"/>
              <a:cs typeface="Arial" charset="0"/>
            </a:endParaRPr>
          </a:p>
        </p:txBody>
      </p:sp>
      <p:sp>
        <p:nvSpPr>
          <p:cNvPr id="5" name="Rectangle 4"/>
          <p:cNvSpPr/>
          <p:nvPr/>
        </p:nvSpPr>
        <p:spPr>
          <a:xfrm>
            <a:off x="1886512" y="3446449"/>
            <a:ext cx="2390398" cy="923330"/>
          </a:xfrm>
          <a:prstGeom prst="rect">
            <a:avLst/>
          </a:prstGeom>
        </p:spPr>
        <p:txBody>
          <a:bodyPr wrap="none">
            <a:spAutoFit/>
          </a:bodyPr>
          <a:lstStyle/>
          <a:p>
            <a:r>
              <a:rPr lang="en-US" dirty="0" err="1" smtClean="0">
                <a:solidFill>
                  <a:schemeClr val="bg1">
                    <a:lumMod val="50000"/>
                  </a:schemeClr>
                </a:solidFill>
                <a:latin typeface="Arial" charset="0"/>
                <a:ea typeface="Arial" charset="0"/>
                <a:cs typeface="Arial" charset="0"/>
              </a:rPr>
              <a:t>užsienio</a:t>
            </a:r>
            <a:r>
              <a:rPr lang="en-US" dirty="0" smtClean="0">
                <a:solidFill>
                  <a:schemeClr val="bg1">
                    <a:lumMod val="50000"/>
                  </a:schemeClr>
                </a:solidFill>
                <a:latin typeface="Arial" charset="0"/>
                <a:ea typeface="Arial" charset="0"/>
                <a:cs typeface="Arial" charset="0"/>
              </a:rPr>
              <a:t> </a:t>
            </a:r>
            <a:r>
              <a:rPr lang="en-US" dirty="0" err="1" smtClean="0">
                <a:solidFill>
                  <a:schemeClr val="bg1">
                    <a:lumMod val="50000"/>
                  </a:schemeClr>
                </a:solidFill>
                <a:latin typeface="Arial" charset="0"/>
                <a:ea typeface="Arial" charset="0"/>
                <a:cs typeface="Arial" charset="0"/>
              </a:rPr>
              <a:t>universitetai</a:t>
            </a:r>
            <a:r>
              <a:rPr lang="en-US" dirty="0" smtClean="0">
                <a:solidFill>
                  <a:schemeClr val="bg1">
                    <a:lumMod val="50000"/>
                  </a:schemeClr>
                </a:solidFill>
                <a:latin typeface="Arial" charset="0"/>
                <a:ea typeface="Arial" charset="0"/>
                <a:cs typeface="Arial" charset="0"/>
              </a:rPr>
              <a:t>,</a:t>
            </a:r>
            <a:br>
              <a:rPr lang="en-US" dirty="0" smtClean="0">
                <a:solidFill>
                  <a:schemeClr val="bg1">
                    <a:lumMod val="50000"/>
                  </a:schemeClr>
                </a:solidFill>
                <a:latin typeface="Arial" charset="0"/>
                <a:ea typeface="Arial" charset="0"/>
                <a:cs typeface="Arial" charset="0"/>
              </a:rPr>
            </a:br>
            <a:r>
              <a:rPr lang="en-US" dirty="0" err="1" smtClean="0">
                <a:solidFill>
                  <a:schemeClr val="bg1">
                    <a:lumMod val="50000"/>
                  </a:schemeClr>
                </a:solidFill>
                <a:latin typeface="Arial" charset="0"/>
                <a:ea typeface="Arial" charset="0"/>
                <a:cs typeface="Arial" charset="0"/>
              </a:rPr>
              <a:t>su</a:t>
            </a:r>
            <a:r>
              <a:rPr lang="en-US" dirty="0" smtClean="0">
                <a:solidFill>
                  <a:schemeClr val="bg1">
                    <a:lumMod val="50000"/>
                  </a:schemeClr>
                </a:solidFill>
                <a:latin typeface="Arial" charset="0"/>
                <a:ea typeface="Arial" charset="0"/>
                <a:cs typeface="Arial" charset="0"/>
              </a:rPr>
              <a:t> </a:t>
            </a:r>
            <a:r>
              <a:rPr lang="en-US" dirty="0" err="1" smtClean="0">
                <a:solidFill>
                  <a:schemeClr val="bg1">
                    <a:lumMod val="50000"/>
                  </a:schemeClr>
                </a:solidFill>
                <a:latin typeface="Arial" charset="0"/>
                <a:ea typeface="Arial" charset="0"/>
                <a:cs typeface="Arial" charset="0"/>
              </a:rPr>
              <a:t>kuriais</a:t>
            </a:r>
            <a:r>
              <a:rPr lang="en-US" dirty="0" smtClean="0">
                <a:solidFill>
                  <a:schemeClr val="bg1">
                    <a:lumMod val="50000"/>
                  </a:schemeClr>
                </a:solidFill>
                <a:latin typeface="Arial" charset="0"/>
                <a:ea typeface="Arial" charset="0"/>
                <a:cs typeface="Arial" charset="0"/>
              </a:rPr>
              <a:t> </a:t>
            </a:r>
            <a:r>
              <a:rPr lang="en-US" dirty="0" err="1" smtClean="0">
                <a:solidFill>
                  <a:schemeClr val="bg1">
                    <a:lumMod val="50000"/>
                  </a:schemeClr>
                </a:solidFill>
                <a:latin typeface="Arial" charset="0"/>
                <a:ea typeface="Arial" charset="0"/>
                <a:cs typeface="Arial" charset="0"/>
              </a:rPr>
              <a:t>sudarytos</a:t>
            </a:r>
            <a:r>
              <a:rPr lang="en-US" dirty="0" smtClean="0">
                <a:solidFill>
                  <a:schemeClr val="bg1">
                    <a:lumMod val="50000"/>
                  </a:schemeClr>
                </a:solidFill>
                <a:latin typeface="Arial" charset="0"/>
                <a:ea typeface="Arial" charset="0"/>
                <a:cs typeface="Arial" charset="0"/>
              </a:rPr>
              <a:t/>
            </a:r>
            <a:br>
              <a:rPr lang="en-US" dirty="0" smtClean="0">
                <a:solidFill>
                  <a:schemeClr val="bg1">
                    <a:lumMod val="50000"/>
                  </a:schemeClr>
                </a:solidFill>
                <a:latin typeface="Arial" charset="0"/>
                <a:ea typeface="Arial" charset="0"/>
                <a:cs typeface="Arial" charset="0"/>
              </a:rPr>
            </a:br>
            <a:r>
              <a:rPr lang="en-US" dirty="0" smtClean="0">
                <a:solidFill>
                  <a:schemeClr val="bg1">
                    <a:lumMod val="50000"/>
                  </a:schemeClr>
                </a:solidFill>
                <a:latin typeface="Arial" charset="0"/>
                <a:ea typeface="Arial" charset="0"/>
                <a:cs typeface="Arial" charset="0"/>
              </a:rPr>
              <a:t>Erasmus+</a:t>
            </a:r>
            <a:r>
              <a:rPr lang="lt-LT" dirty="0">
                <a:solidFill>
                  <a:schemeClr val="bg1">
                    <a:lumMod val="50000"/>
                  </a:schemeClr>
                </a:solidFill>
                <a:latin typeface="Arial" charset="0"/>
                <a:ea typeface="Arial" charset="0"/>
                <a:cs typeface="Arial" charset="0"/>
              </a:rPr>
              <a:t> </a:t>
            </a:r>
            <a:r>
              <a:rPr lang="lt-LT" dirty="0" smtClean="0">
                <a:solidFill>
                  <a:schemeClr val="bg1">
                    <a:lumMod val="50000"/>
                  </a:schemeClr>
                </a:solidFill>
                <a:latin typeface="Arial" charset="0"/>
                <a:ea typeface="Arial" charset="0"/>
                <a:cs typeface="Arial" charset="0"/>
              </a:rPr>
              <a:t>sutartys</a:t>
            </a:r>
            <a:endParaRPr lang="en-GB" dirty="0">
              <a:solidFill>
                <a:schemeClr val="bg1">
                  <a:lumMod val="50000"/>
                </a:schemeClr>
              </a:solidFill>
              <a:latin typeface="Arial" charset="0"/>
              <a:ea typeface="Arial" charset="0"/>
              <a:cs typeface="Arial" charset="0"/>
            </a:endParaRPr>
          </a:p>
        </p:txBody>
      </p:sp>
      <p:sp>
        <p:nvSpPr>
          <p:cNvPr id="6" name="TextBox 5"/>
          <p:cNvSpPr txBox="1"/>
          <p:nvPr/>
        </p:nvSpPr>
        <p:spPr>
          <a:xfrm>
            <a:off x="488135" y="3398223"/>
            <a:ext cx="1303868" cy="769441"/>
          </a:xfrm>
          <a:prstGeom prst="rect">
            <a:avLst/>
          </a:prstGeom>
          <a:noFill/>
        </p:spPr>
        <p:txBody>
          <a:bodyPr wrap="square" rtlCol="0">
            <a:spAutoFit/>
          </a:bodyPr>
          <a:lstStyle/>
          <a:p>
            <a:pPr algn="r"/>
            <a:r>
              <a:rPr lang="en-US" sz="4400" b="1" dirty="0" smtClean="0">
                <a:solidFill>
                  <a:srgbClr val="004B79"/>
                </a:solidFill>
                <a:latin typeface="Arial" charset="0"/>
                <a:ea typeface="Arial" charset="0"/>
                <a:cs typeface="Arial" charset="0"/>
              </a:rPr>
              <a:t>108</a:t>
            </a:r>
            <a:endParaRPr lang="en-US" sz="4400" b="1" dirty="0">
              <a:solidFill>
                <a:srgbClr val="004B79"/>
              </a:solidFill>
              <a:latin typeface="Arial" charset="0"/>
              <a:ea typeface="Arial" charset="0"/>
              <a:cs typeface="Arial" charset="0"/>
            </a:endParaRPr>
          </a:p>
        </p:txBody>
      </p:sp>
      <p:sp>
        <p:nvSpPr>
          <p:cNvPr id="7" name="TextBox 6"/>
          <p:cNvSpPr txBox="1"/>
          <p:nvPr/>
        </p:nvSpPr>
        <p:spPr>
          <a:xfrm>
            <a:off x="219570" y="4594257"/>
            <a:ext cx="1618126" cy="769441"/>
          </a:xfrm>
          <a:prstGeom prst="rect">
            <a:avLst/>
          </a:prstGeom>
          <a:noFill/>
        </p:spPr>
        <p:txBody>
          <a:bodyPr wrap="square" rtlCol="0">
            <a:spAutoFit/>
          </a:bodyPr>
          <a:lstStyle/>
          <a:p>
            <a:pPr algn="r"/>
            <a:r>
              <a:rPr lang="en-US" sz="4400" b="1" dirty="0" smtClean="0">
                <a:solidFill>
                  <a:srgbClr val="004B79"/>
                </a:solidFill>
                <a:latin typeface="Arial" charset="0"/>
                <a:ea typeface="Arial" charset="0"/>
                <a:cs typeface="Arial" charset="0"/>
              </a:rPr>
              <a:t>29</a:t>
            </a:r>
            <a:r>
              <a:rPr lang="en-US" sz="2800" b="1" dirty="0" smtClean="0">
                <a:solidFill>
                  <a:srgbClr val="004B79"/>
                </a:solidFill>
                <a:latin typeface="Arial" charset="0"/>
                <a:ea typeface="Arial" charset="0"/>
                <a:cs typeface="Arial" charset="0"/>
              </a:rPr>
              <a:t>%</a:t>
            </a:r>
            <a:endParaRPr lang="en-US" sz="4400" b="1" dirty="0">
              <a:solidFill>
                <a:srgbClr val="004B79"/>
              </a:solidFill>
              <a:latin typeface="Arial" charset="0"/>
              <a:ea typeface="Arial" charset="0"/>
              <a:cs typeface="Arial" charset="0"/>
            </a:endParaRPr>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224" b="20224"/>
          <a:stretch>
            <a:fillRect/>
          </a:stretch>
        </p:blipFill>
        <p:spPr/>
      </p:pic>
    </p:spTree>
    <p:extLst>
      <p:ext uri="{BB962C8B-B14F-4D97-AF65-F5344CB8AC3E}">
        <p14:creationId xmlns:p14="http://schemas.microsoft.com/office/powerpoint/2010/main" val="100323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600"/>
              </a:spcBef>
            </a:pPr>
            <a:r>
              <a:rPr lang="en-US" dirty="0" err="1" smtClean="0"/>
              <a:t>Universiteto</a:t>
            </a:r>
            <a:r>
              <a:rPr lang="en-US" dirty="0" smtClean="0"/>
              <a:t> g. </a:t>
            </a:r>
            <a:r>
              <a:rPr lang="en-US" dirty="0" smtClean="0"/>
              <a:t>5</a:t>
            </a:r>
            <a:endParaRPr lang="en-US" dirty="0"/>
          </a:p>
          <a:p>
            <a:pPr>
              <a:lnSpc>
                <a:spcPct val="100000"/>
              </a:lnSpc>
              <a:spcBef>
                <a:spcPts val="600"/>
              </a:spcBef>
            </a:pPr>
            <a:r>
              <a:rPr lang="mr-IN" dirty="0" smtClean="0"/>
              <a:t>LT-01513</a:t>
            </a:r>
            <a:r>
              <a:rPr lang="en-US" dirty="0"/>
              <a:t> </a:t>
            </a:r>
            <a:r>
              <a:rPr lang="en-US" dirty="0" smtClean="0"/>
              <a:t>Vilnius</a:t>
            </a:r>
            <a:endParaRPr lang="en-US" dirty="0"/>
          </a:p>
          <a:p>
            <a:pPr>
              <a:lnSpc>
                <a:spcPct val="100000"/>
              </a:lnSpc>
              <a:spcBef>
                <a:spcPts val="600"/>
              </a:spcBef>
            </a:pPr>
            <a:r>
              <a:rPr lang="en-US" dirty="0"/>
              <a:t>+370 </a:t>
            </a:r>
            <a:r>
              <a:rPr lang="en-US" dirty="0" smtClean="0"/>
              <a:t>5 268 </a:t>
            </a:r>
            <a:r>
              <a:rPr lang="en-US" dirty="0" smtClean="0"/>
              <a:t>7207</a:t>
            </a:r>
            <a:r>
              <a:rPr lang="en-US" dirty="0"/>
              <a:t/>
            </a:r>
            <a:br>
              <a:rPr lang="en-US" dirty="0"/>
            </a:br>
            <a:r>
              <a:rPr lang="en-US" dirty="0" err="1" smtClean="0"/>
              <a:t>flf@flf.vu.lt</a:t>
            </a:r>
            <a:endParaRPr lang="en-US" dirty="0"/>
          </a:p>
          <a:p>
            <a:endParaRPr lang="en-US" dirty="0"/>
          </a:p>
        </p:txBody>
      </p:sp>
      <p:sp>
        <p:nvSpPr>
          <p:cNvPr id="3" name="Title 2"/>
          <p:cNvSpPr>
            <a:spLocks noGrp="1"/>
          </p:cNvSpPr>
          <p:nvPr>
            <p:ph type="ctrTitle"/>
          </p:nvPr>
        </p:nvSpPr>
        <p:spPr/>
        <p:txBody>
          <a:bodyPr/>
          <a:lstStyle/>
          <a:p>
            <a:r>
              <a:rPr lang="en-US" dirty="0" err="1" smtClean="0"/>
              <a:t>Kontaktai</a:t>
            </a:r>
            <a:endParaRPr lang="en-US" dirty="0"/>
          </a:p>
        </p:txBody>
      </p:sp>
    </p:spTree>
    <p:extLst>
      <p:ext uri="{BB962C8B-B14F-4D97-AF65-F5344CB8AC3E}">
        <p14:creationId xmlns:p14="http://schemas.microsoft.com/office/powerpoint/2010/main" val="2088412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ea typeface="Arial" charset="0"/>
                <a:cs typeface="Arial" charset="0"/>
              </a:rPr>
              <a:t>Turinys</a:t>
            </a:r>
            <a:endParaRPr lang="en-US" dirty="0">
              <a:latin typeface="Arial" charset="0"/>
              <a:ea typeface="Arial" charset="0"/>
              <a:cs typeface="Arial" charset="0"/>
            </a:endParaRPr>
          </a:p>
        </p:txBody>
      </p:sp>
      <p:sp>
        <p:nvSpPr>
          <p:cNvPr id="3" name="Text Placeholder 2"/>
          <p:cNvSpPr>
            <a:spLocks noGrp="1"/>
          </p:cNvSpPr>
          <p:nvPr>
            <p:ph type="body" sz="quarter" idx="14"/>
          </p:nvPr>
        </p:nvSpPr>
        <p:spPr/>
        <p:txBody>
          <a:bodyPr/>
          <a:lstStyle/>
          <a:p>
            <a:pPr>
              <a:buClr>
                <a:srgbClr val="004B79"/>
              </a:buClr>
            </a:pPr>
            <a:r>
              <a:rPr lang="lt-LT" dirty="0" smtClean="0">
                <a:latin typeface="Arial" charset="0"/>
                <a:ea typeface="Arial" charset="0"/>
                <a:cs typeface="Arial" charset="0"/>
              </a:rPr>
              <a:t>Apie</a:t>
            </a:r>
          </a:p>
          <a:p>
            <a:pPr>
              <a:buClr>
                <a:srgbClr val="004B79"/>
              </a:buClr>
            </a:pPr>
            <a:r>
              <a:rPr lang="lt-LT" dirty="0" smtClean="0">
                <a:latin typeface="Arial" charset="0"/>
                <a:ea typeface="Arial" charset="0"/>
                <a:cs typeface="Arial" charset="0"/>
              </a:rPr>
              <a:t>Faktai ir skaičiai</a:t>
            </a:r>
          </a:p>
          <a:p>
            <a:pPr>
              <a:buClr>
                <a:srgbClr val="004B79"/>
              </a:buClr>
            </a:pPr>
            <a:r>
              <a:rPr lang="lt-LT" dirty="0" smtClean="0">
                <a:latin typeface="Arial" charset="0"/>
                <a:ea typeface="Arial" charset="0"/>
                <a:cs typeface="Arial" charset="0"/>
              </a:rPr>
              <a:t>Moksliniai tyrimai</a:t>
            </a:r>
          </a:p>
          <a:p>
            <a:pPr>
              <a:buClr>
                <a:srgbClr val="004B79"/>
              </a:buClr>
            </a:pPr>
            <a:r>
              <a:rPr lang="lt-LT" dirty="0" smtClean="0">
                <a:latin typeface="Arial" charset="0"/>
                <a:ea typeface="Arial" charset="0"/>
                <a:cs typeface="Arial" charset="0"/>
              </a:rPr>
              <a:t>Studijos</a:t>
            </a:r>
          </a:p>
          <a:p>
            <a:pPr>
              <a:buClr>
                <a:srgbClr val="004B79"/>
              </a:buClr>
            </a:pPr>
            <a:r>
              <a:rPr lang="lt-LT" dirty="0" smtClean="0">
                <a:latin typeface="Arial" charset="0"/>
                <a:ea typeface="Arial" charset="0"/>
                <a:cs typeface="Arial" charset="0"/>
              </a:rPr>
              <a:t>Tarptautiniai ryšiai</a:t>
            </a:r>
          </a:p>
          <a:p>
            <a:endParaRPr lang="lt-LT" dirty="0" smtClean="0">
              <a:latin typeface="Arial" charset="0"/>
              <a:ea typeface="Arial" charset="0"/>
              <a:cs typeface="Arial" charset="0"/>
            </a:endParaRPr>
          </a:p>
          <a:p>
            <a:endParaRPr lang="lt-LT" dirty="0">
              <a:latin typeface="Arial" charset="0"/>
              <a:ea typeface="Arial" charset="0"/>
              <a:cs typeface="Arial" charset="0"/>
            </a:endParaRPr>
          </a:p>
        </p:txBody>
      </p:sp>
      <p:pic>
        <p:nvPicPr>
          <p:cNvPr id="5" name="Picture Placeholder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4929" t="849" r="40357" b="729"/>
          <a:stretch/>
        </p:blipFill>
        <p:spPr>
          <a:xfrm>
            <a:off x="0" y="0"/>
            <a:ext cx="4640580" cy="6858000"/>
          </a:xfrm>
          <a:prstGeom prst="rect">
            <a:avLst/>
          </a:prstGeom>
        </p:spPr>
      </p:pic>
    </p:spTree>
    <p:extLst>
      <p:ext uri="{BB962C8B-B14F-4D97-AF65-F5344CB8AC3E}">
        <p14:creationId xmlns:p14="http://schemas.microsoft.com/office/powerpoint/2010/main" val="1637428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4452" t="652" r="21704" b="1303"/>
          <a:stretch/>
        </p:blipFill>
        <p:spPr>
          <a:xfrm>
            <a:off x="4517136" y="-22860"/>
            <a:ext cx="7674864" cy="6880860"/>
          </a:xfrm>
        </p:spPr>
      </p:pic>
      <p:sp>
        <p:nvSpPr>
          <p:cNvPr id="2" name="Title 1"/>
          <p:cNvSpPr>
            <a:spLocks noGrp="1"/>
          </p:cNvSpPr>
          <p:nvPr>
            <p:ph type="title"/>
          </p:nvPr>
        </p:nvSpPr>
        <p:spPr/>
        <p:txBody>
          <a:bodyPr/>
          <a:lstStyle/>
          <a:p>
            <a:r>
              <a:rPr lang="en-US" dirty="0" err="1" smtClean="0">
                <a:latin typeface="Arial" charset="0"/>
                <a:ea typeface="Arial" charset="0"/>
                <a:cs typeface="Arial" charset="0"/>
              </a:rPr>
              <a:t>Apie</a:t>
            </a:r>
            <a:endParaRPr lang="en-US" dirty="0">
              <a:latin typeface="Arial" charset="0"/>
              <a:ea typeface="Arial" charset="0"/>
              <a:cs typeface="Arial" charset="0"/>
            </a:endParaRPr>
          </a:p>
        </p:txBody>
      </p:sp>
      <p:sp>
        <p:nvSpPr>
          <p:cNvPr id="4" name="Text Placeholder 3"/>
          <p:cNvSpPr>
            <a:spLocks noGrp="1"/>
          </p:cNvSpPr>
          <p:nvPr>
            <p:ph type="body" sz="quarter" idx="14"/>
          </p:nvPr>
        </p:nvSpPr>
        <p:spPr>
          <a:xfrm>
            <a:off x="435864" y="2898569"/>
            <a:ext cx="3759618" cy="3144444"/>
          </a:xfrm>
        </p:spPr>
        <p:txBody>
          <a:bodyPr>
            <a:normAutofit fontScale="92500" lnSpcReduction="20000"/>
          </a:bodyPr>
          <a:lstStyle/>
          <a:p>
            <a:pPr>
              <a:lnSpc>
                <a:spcPct val="150000"/>
              </a:lnSpc>
            </a:pPr>
            <a:r>
              <a:rPr lang="lt-LT" sz="1800" dirty="0" smtClean="0"/>
              <a:t>Nuo pat jėzuitų kolegijos įkūrimo 1570 m. </a:t>
            </a:r>
            <a:r>
              <a:rPr lang="lt-LT" sz="1800" dirty="0"/>
              <a:t>k</a:t>
            </a:r>
            <a:r>
              <a:rPr lang="lt-LT" sz="1800" dirty="0" smtClean="0"/>
              <a:t>albų dėstymas tebėra neatsiejama Vilniaus universiteto istorijos dalis. Nors Filologijos fakulteto pavadinimas istorijos šaltiniuose išnyra tik 1944 m., filologinės studijos vienaip ar kitaip dėstomos dar seniau nei jėzuitų kolegija tapo universitetu.</a:t>
            </a:r>
            <a:endParaRPr lang="lt-LT" sz="1800" dirty="0"/>
          </a:p>
        </p:txBody>
      </p:sp>
    </p:spTree>
    <p:extLst>
      <p:ext uri="{BB962C8B-B14F-4D97-AF65-F5344CB8AC3E}">
        <p14:creationId xmlns:p14="http://schemas.microsoft.com/office/powerpoint/2010/main" val="206501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35864" y="2898569"/>
            <a:ext cx="3759618" cy="3144444"/>
          </a:xfrm>
        </p:spPr>
        <p:txBody>
          <a:bodyPr>
            <a:normAutofit fontScale="92500"/>
          </a:bodyPr>
          <a:lstStyle/>
          <a:p>
            <a:pPr>
              <a:lnSpc>
                <a:spcPct val="150000"/>
              </a:lnSpc>
            </a:pPr>
            <a:r>
              <a:rPr lang="lt-LT" sz="1800" dirty="0" smtClean="0"/>
              <a:t>Nuo 2017 m. rugsėjo 1 d., sujungus Vilniaus universiteto Filologijos fakultetą ir Užsienio kalbų institutą, naująjį Filologijos fakultetą sudaro penki visą akademinę bendruomenę pagal mokslinių interesų sritis vienijantys institutai.</a:t>
            </a:r>
            <a:endParaRPr lang="lt-LT" sz="1800" dirty="0"/>
          </a:p>
        </p:txBody>
      </p:sp>
      <p:sp>
        <p:nvSpPr>
          <p:cNvPr id="3" name="Title 2"/>
          <p:cNvSpPr>
            <a:spLocks noGrp="1"/>
          </p:cNvSpPr>
          <p:nvPr>
            <p:ph type="title"/>
          </p:nvPr>
        </p:nvSpPr>
        <p:spPr/>
        <p:txBody>
          <a:bodyPr/>
          <a:lstStyle/>
          <a:p>
            <a:r>
              <a:rPr lang="en-US" dirty="0" err="1" smtClean="0"/>
              <a:t>Institutai</a:t>
            </a:r>
            <a:endParaRPr lang="en-US" dirty="0"/>
          </a:p>
        </p:txBody>
      </p:sp>
      <p:pic>
        <p:nvPicPr>
          <p:cNvPr id="7" name="Picture 6"/>
          <p:cNvPicPr>
            <a:picLocks noChangeAspect="1"/>
          </p:cNvPicPr>
          <p:nvPr/>
        </p:nvPicPr>
        <p:blipFill rotWithShape="1">
          <a:blip r:embed="rId3"/>
          <a:srcRect l="37592"/>
          <a:stretch/>
        </p:blipFill>
        <p:spPr>
          <a:xfrm>
            <a:off x="7614137" y="1090335"/>
            <a:ext cx="3464170" cy="4642252"/>
          </a:xfrm>
          <a:prstGeom prst="rect">
            <a:avLst/>
          </a:prstGeom>
        </p:spPr>
      </p:pic>
    </p:spTree>
    <p:extLst>
      <p:ext uri="{BB962C8B-B14F-4D97-AF65-F5344CB8AC3E}">
        <p14:creationId xmlns:p14="http://schemas.microsoft.com/office/powerpoint/2010/main" val="134138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739063"/>
            <a:ext cx="9225280" cy="1126868"/>
          </a:xfrm>
        </p:spPr>
        <p:txBody>
          <a:bodyPr/>
          <a:lstStyle/>
          <a:p>
            <a:r>
              <a:rPr lang="lt-LT" dirty="0">
                <a:latin typeface="Arial" charset="0"/>
                <a:ea typeface="Arial" charset="0"/>
                <a:cs typeface="Arial" charset="0"/>
              </a:rPr>
              <a:t>Faktai ir skaičiai</a:t>
            </a:r>
            <a:endParaRPr lang="en-US" dirty="0">
              <a:latin typeface="Arial" charset="0"/>
              <a:ea typeface="Arial" charset="0"/>
              <a:cs typeface="Arial" charset="0"/>
            </a:endParaRPr>
          </a:p>
        </p:txBody>
      </p:sp>
      <p:pic>
        <p:nvPicPr>
          <p:cNvPr id="3" name="Picture 2"/>
          <p:cNvPicPr>
            <a:picLocks noChangeAspect="1"/>
          </p:cNvPicPr>
          <p:nvPr/>
        </p:nvPicPr>
        <p:blipFill>
          <a:blip r:embed="rId3"/>
          <a:stretch>
            <a:fillRect/>
          </a:stretch>
        </p:blipFill>
        <p:spPr>
          <a:xfrm>
            <a:off x="2017936" y="4627627"/>
            <a:ext cx="1634672" cy="1203550"/>
          </a:xfrm>
          <a:prstGeom prst="rect">
            <a:avLst/>
          </a:prstGeom>
        </p:spPr>
      </p:pic>
      <p:pic>
        <p:nvPicPr>
          <p:cNvPr id="6" name="Picture 5"/>
          <p:cNvPicPr>
            <a:picLocks noChangeAspect="1"/>
          </p:cNvPicPr>
          <p:nvPr/>
        </p:nvPicPr>
        <p:blipFill>
          <a:blip r:embed="rId4"/>
          <a:stretch>
            <a:fillRect/>
          </a:stretch>
        </p:blipFill>
        <p:spPr>
          <a:xfrm>
            <a:off x="1137883" y="2370801"/>
            <a:ext cx="5175695" cy="1470585"/>
          </a:xfrm>
          <a:prstGeom prst="rect">
            <a:avLst/>
          </a:prstGeom>
        </p:spPr>
      </p:pic>
      <p:pic>
        <p:nvPicPr>
          <p:cNvPr id="9" name="Picture 8"/>
          <p:cNvPicPr>
            <a:picLocks noChangeAspect="1"/>
          </p:cNvPicPr>
          <p:nvPr/>
        </p:nvPicPr>
        <p:blipFill>
          <a:blip r:embed="rId5"/>
          <a:stretch>
            <a:fillRect/>
          </a:stretch>
        </p:blipFill>
        <p:spPr>
          <a:xfrm>
            <a:off x="4523304" y="5068041"/>
            <a:ext cx="1884311" cy="727278"/>
          </a:xfrm>
          <a:prstGeom prst="rect">
            <a:avLst/>
          </a:prstGeom>
        </p:spPr>
      </p:pic>
      <p:pic>
        <p:nvPicPr>
          <p:cNvPr id="10" name="Picture 9"/>
          <p:cNvPicPr>
            <a:picLocks noChangeAspect="1"/>
          </p:cNvPicPr>
          <p:nvPr/>
        </p:nvPicPr>
        <p:blipFill>
          <a:blip r:embed="rId6"/>
          <a:stretch>
            <a:fillRect/>
          </a:stretch>
        </p:blipFill>
        <p:spPr>
          <a:xfrm>
            <a:off x="6718476" y="4888884"/>
            <a:ext cx="4867788" cy="1213336"/>
          </a:xfrm>
          <a:prstGeom prst="rect">
            <a:avLst/>
          </a:prstGeom>
        </p:spPr>
      </p:pic>
    </p:spTree>
    <p:extLst>
      <p:ext uri="{BB962C8B-B14F-4D97-AF65-F5344CB8AC3E}">
        <p14:creationId xmlns:p14="http://schemas.microsoft.com/office/powerpoint/2010/main" val="1416151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lt-LT" dirty="0" smtClean="0">
                <a:latin typeface="Arial" charset="0"/>
                <a:ea typeface="Arial" charset="0"/>
                <a:cs typeface="Arial" charset="0"/>
              </a:rPr>
              <a:t>Moksliniai </a:t>
            </a:r>
            <a:r>
              <a:rPr lang="lt-LT" dirty="0">
                <a:latin typeface="Arial" charset="0"/>
                <a:ea typeface="Arial" charset="0"/>
                <a:cs typeface="Arial" charset="0"/>
              </a:rPr>
              <a:t>tyrimai</a:t>
            </a:r>
            <a:endParaRPr lang="en-GB" dirty="0">
              <a:latin typeface="Arial" charset="0"/>
              <a:ea typeface="Arial" charset="0"/>
              <a:cs typeface="Arial" charset="0"/>
            </a:endParaRPr>
          </a:p>
        </p:txBody>
      </p:sp>
      <p:sp>
        <p:nvSpPr>
          <p:cNvPr id="3" name="Text Placeholder 2"/>
          <p:cNvSpPr>
            <a:spLocks noGrp="1"/>
          </p:cNvSpPr>
          <p:nvPr>
            <p:ph type="body" sz="quarter" idx="12"/>
          </p:nvPr>
        </p:nvSpPr>
        <p:spPr/>
        <p:txBody>
          <a:bodyPr>
            <a:noAutofit/>
          </a:bodyPr>
          <a:lstStyle/>
          <a:p>
            <a:r>
              <a:rPr lang="lt-LT" sz="1800" i="1" dirty="0">
                <a:latin typeface="Arial" charset="0"/>
                <a:ea typeface="Arial" charset="0"/>
                <a:cs typeface="Arial" charset="0"/>
              </a:rPr>
              <a:t> </a:t>
            </a:r>
            <a:endParaRPr lang="en-GB" sz="1800" i="1" dirty="0">
              <a:latin typeface="Arial" charset="0"/>
              <a:ea typeface="Arial" charset="0"/>
              <a:cs typeface="Arial" charset="0"/>
            </a:endParaRPr>
          </a:p>
          <a:p>
            <a:pPr>
              <a:buClr>
                <a:schemeClr val="tx1"/>
              </a:buClr>
            </a:pPr>
            <a:endParaRPr lang="en-US" sz="1800" i="1" dirty="0">
              <a:latin typeface="Arial" charset="0"/>
              <a:ea typeface="Arial" charset="0"/>
              <a:cs typeface="Arial" charset="0"/>
            </a:endParaRPr>
          </a:p>
        </p:txBody>
      </p:sp>
      <p:sp>
        <p:nvSpPr>
          <p:cNvPr id="4" name="TextBox 3"/>
          <p:cNvSpPr txBox="1"/>
          <p:nvPr/>
        </p:nvSpPr>
        <p:spPr>
          <a:xfrm>
            <a:off x="1117600" y="2587675"/>
            <a:ext cx="9735279" cy="507831"/>
          </a:xfrm>
          <a:prstGeom prst="rect">
            <a:avLst/>
          </a:prstGeom>
          <a:noFill/>
        </p:spPr>
        <p:txBody>
          <a:bodyPr wrap="square" numCol="2" spcCol="360000" rtlCol="0">
            <a:spAutoFit/>
          </a:bodyPr>
          <a:lstStyle/>
          <a:p>
            <a:pPr marL="457200" indent="-457200">
              <a:lnSpc>
                <a:spcPct val="150000"/>
              </a:lnSpc>
              <a:buFont typeface="+mj-lt"/>
              <a:buAutoNum type="arabicPeriod"/>
            </a:pPr>
            <a:r>
              <a:rPr lang="lt-LT" dirty="0" smtClean="0">
                <a:latin typeface="Arial" charset="0"/>
                <a:ea typeface="Arial" charset="0"/>
                <a:cs typeface="Arial" charset="0"/>
              </a:rPr>
              <a:t>Humanitariniai </a:t>
            </a:r>
            <a:r>
              <a:rPr lang="lt-LT" dirty="0">
                <a:latin typeface="Arial" charset="0"/>
                <a:ea typeface="Arial" charset="0"/>
                <a:cs typeface="Arial" charset="0"/>
              </a:rPr>
              <a:t>mokslai</a:t>
            </a:r>
            <a:endParaRPr lang="en-GB" dirty="0">
              <a:latin typeface="Arial" charset="0"/>
              <a:ea typeface="Arial" charset="0"/>
              <a:cs typeface="Arial" charset="0"/>
            </a:endParaRPr>
          </a:p>
          <a:p>
            <a:pPr marL="457200" indent="-457200">
              <a:lnSpc>
                <a:spcPct val="150000"/>
              </a:lnSpc>
              <a:buFont typeface="+mj-lt"/>
              <a:buAutoNum type="arabicPeriod"/>
            </a:pPr>
            <a:r>
              <a:rPr lang="lt-LT" dirty="0" smtClean="0">
                <a:latin typeface="Arial" charset="0"/>
                <a:ea typeface="Arial" charset="0"/>
                <a:cs typeface="Arial" charset="0"/>
              </a:rPr>
              <a:t>Lituanistika</a:t>
            </a:r>
            <a:endParaRPr lang="en-GB" dirty="0">
              <a:latin typeface="Arial" charset="0"/>
              <a:ea typeface="Arial" charset="0"/>
              <a:cs typeface="Arial" charset="0"/>
            </a:endParaRPr>
          </a:p>
        </p:txBody>
      </p:sp>
      <p:sp>
        <p:nvSpPr>
          <p:cNvPr id="5" name="Rectangle 4"/>
          <p:cNvSpPr/>
          <p:nvPr/>
        </p:nvSpPr>
        <p:spPr>
          <a:xfrm>
            <a:off x="1117600" y="1743006"/>
            <a:ext cx="7043420" cy="369332"/>
          </a:xfrm>
          <a:prstGeom prst="rect">
            <a:avLst/>
          </a:prstGeom>
        </p:spPr>
        <p:txBody>
          <a:bodyPr wrap="square">
            <a:spAutoFit/>
          </a:bodyPr>
          <a:lstStyle/>
          <a:p>
            <a:r>
              <a:rPr lang="lt-LT" i="1" dirty="0" smtClean="0">
                <a:latin typeface="Arial" charset="0"/>
                <a:ea typeface="Arial" charset="0"/>
                <a:cs typeface="Arial" charset="0"/>
              </a:rPr>
              <a:t>Filologijos fakultetas vykdo </a:t>
            </a:r>
            <a:r>
              <a:rPr lang="lt-LT" i="1" dirty="0">
                <a:latin typeface="Arial" charset="0"/>
                <a:ea typeface="Arial" charset="0"/>
                <a:cs typeface="Arial" charset="0"/>
              </a:rPr>
              <a:t>mokslinius tyrimus šiose srityse:</a:t>
            </a:r>
            <a:endParaRPr lang="en-GB" i="1" dirty="0">
              <a:latin typeface="Arial" charset="0"/>
              <a:ea typeface="Arial" charset="0"/>
              <a:cs typeface="Arial" charset="0"/>
            </a:endParaRPr>
          </a:p>
        </p:txBody>
      </p:sp>
      <p:pic>
        <p:nvPicPr>
          <p:cNvPr id="6" name="Picture 5"/>
          <p:cNvPicPr>
            <a:picLocks noChangeAspect="1"/>
          </p:cNvPicPr>
          <p:nvPr/>
        </p:nvPicPr>
        <p:blipFill>
          <a:blip r:embed="rId3"/>
          <a:stretch>
            <a:fillRect/>
          </a:stretch>
        </p:blipFill>
        <p:spPr>
          <a:xfrm>
            <a:off x="5985239" y="3601038"/>
            <a:ext cx="2175781" cy="1919150"/>
          </a:xfrm>
          <a:prstGeom prst="rect">
            <a:avLst/>
          </a:prstGeom>
        </p:spPr>
      </p:pic>
      <p:pic>
        <p:nvPicPr>
          <p:cNvPr id="7" name="Picture 6"/>
          <p:cNvPicPr>
            <a:picLocks noChangeAspect="1"/>
          </p:cNvPicPr>
          <p:nvPr/>
        </p:nvPicPr>
        <p:blipFill>
          <a:blip r:embed="rId4"/>
          <a:stretch>
            <a:fillRect/>
          </a:stretch>
        </p:blipFill>
        <p:spPr>
          <a:xfrm>
            <a:off x="1681878" y="3601039"/>
            <a:ext cx="1919150" cy="1919150"/>
          </a:xfrm>
          <a:prstGeom prst="rect">
            <a:avLst/>
          </a:prstGeom>
        </p:spPr>
      </p:pic>
    </p:spTree>
    <p:extLst>
      <p:ext uri="{BB962C8B-B14F-4D97-AF65-F5344CB8AC3E}">
        <p14:creationId xmlns:p14="http://schemas.microsoft.com/office/powerpoint/2010/main" val="1983407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955125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24773" y="2655165"/>
            <a:ext cx="2966755" cy="963159"/>
          </a:xfrm>
        </p:spPr>
        <p:txBody>
          <a:bodyPr/>
          <a:lstStyle/>
          <a:p>
            <a:r>
              <a:rPr lang="en-US" sz="1800" dirty="0"/>
              <a:t>b</a:t>
            </a:r>
            <a:r>
              <a:rPr lang="lt-LT" sz="1800" dirty="0" err="1" smtClean="0">
                <a:latin typeface="Arial" charset="0"/>
                <a:ea typeface="Arial" charset="0"/>
                <a:cs typeface="Arial" charset="0"/>
              </a:rPr>
              <a:t>akalauro</a:t>
            </a:r>
            <a:r>
              <a:rPr lang="lt-LT" sz="1800" dirty="0" smtClean="0">
                <a:latin typeface="Arial" charset="0"/>
                <a:ea typeface="Arial" charset="0"/>
                <a:cs typeface="Arial" charset="0"/>
              </a:rPr>
              <a:t> studijų </a:t>
            </a:r>
            <a:br>
              <a:rPr lang="lt-LT" sz="1800" dirty="0" smtClean="0">
                <a:latin typeface="Arial" charset="0"/>
                <a:ea typeface="Arial" charset="0"/>
                <a:cs typeface="Arial" charset="0"/>
              </a:rPr>
            </a:br>
            <a:r>
              <a:rPr lang="lt-LT" sz="1800" dirty="0" smtClean="0">
                <a:latin typeface="Arial" charset="0"/>
                <a:ea typeface="Arial" charset="0"/>
                <a:cs typeface="Arial" charset="0"/>
              </a:rPr>
              <a:t>programų</a:t>
            </a:r>
            <a:endParaRPr lang="en-GB" sz="1800" dirty="0">
              <a:latin typeface="Arial" charset="0"/>
              <a:ea typeface="Arial" charset="0"/>
              <a:cs typeface="Arial" charset="0"/>
            </a:endParaRPr>
          </a:p>
          <a:p>
            <a:endParaRPr lang="en-US" sz="1800" dirty="0">
              <a:latin typeface="Arial" charset="0"/>
              <a:ea typeface="Arial" charset="0"/>
              <a:cs typeface="Arial" charset="0"/>
            </a:endParaRPr>
          </a:p>
        </p:txBody>
      </p:sp>
      <p:sp>
        <p:nvSpPr>
          <p:cNvPr id="3" name="Text Placeholder 2"/>
          <p:cNvSpPr>
            <a:spLocks noGrp="1"/>
          </p:cNvSpPr>
          <p:nvPr>
            <p:ph type="body" sz="quarter" idx="14"/>
          </p:nvPr>
        </p:nvSpPr>
        <p:spPr>
          <a:xfrm>
            <a:off x="2370993" y="4693529"/>
            <a:ext cx="2890556" cy="798529"/>
          </a:xfrm>
        </p:spPr>
        <p:txBody>
          <a:bodyPr>
            <a:normAutofit/>
          </a:bodyPr>
          <a:lstStyle/>
          <a:p>
            <a:r>
              <a:rPr lang="en-GB" sz="1800" dirty="0" err="1" smtClean="0"/>
              <a:t>g</a:t>
            </a:r>
            <a:r>
              <a:rPr lang="en-GB" sz="1800" dirty="0" err="1" smtClean="0">
                <a:latin typeface="Arial" charset="0"/>
                <a:ea typeface="Arial" charset="0"/>
                <a:cs typeface="Arial" charset="0"/>
              </a:rPr>
              <a:t>retutinių</a:t>
            </a:r>
            <a:r>
              <a:rPr lang="en-GB" sz="1800" dirty="0" smtClean="0">
                <a:latin typeface="Arial" charset="0"/>
                <a:ea typeface="Arial" charset="0"/>
                <a:cs typeface="Arial" charset="0"/>
              </a:rPr>
              <a:t> </a:t>
            </a:r>
            <a:r>
              <a:rPr lang="en-GB" sz="1800" dirty="0" err="1" smtClean="0">
                <a:latin typeface="Arial" charset="0"/>
                <a:ea typeface="Arial" charset="0"/>
                <a:cs typeface="Arial" charset="0"/>
              </a:rPr>
              <a:t>studijų</a:t>
            </a:r>
            <a:r>
              <a:rPr lang="en-GB" sz="1800" dirty="0" smtClean="0">
                <a:latin typeface="Arial" charset="0"/>
                <a:ea typeface="Arial" charset="0"/>
                <a:cs typeface="Arial" charset="0"/>
              </a:rPr>
              <a:t/>
            </a:r>
            <a:br>
              <a:rPr lang="en-GB" sz="1800" dirty="0" smtClean="0">
                <a:latin typeface="Arial" charset="0"/>
                <a:ea typeface="Arial" charset="0"/>
                <a:cs typeface="Arial" charset="0"/>
              </a:rPr>
            </a:br>
            <a:r>
              <a:rPr lang="en-GB" sz="1800" dirty="0" err="1" smtClean="0">
                <a:latin typeface="Arial" charset="0"/>
                <a:ea typeface="Arial" charset="0"/>
                <a:cs typeface="Arial" charset="0"/>
              </a:rPr>
              <a:t>programų</a:t>
            </a:r>
            <a:endParaRPr lang="en-US" sz="1800" dirty="0">
              <a:latin typeface="Arial" charset="0"/>
              <a:ea typeface="Arial" charset="0"/>
              <a:cs typeface="Arial" charset="0"/>
            </a:endParaRPr>
          </a:p>
        </p:txBody>
      </p:sp>
      <p:sp>
        <p:nvSpPr>
          <p:cNvPr id="4" name="Text Placeholder 3"/>
          <p:cNvSpPr>
            <a:spLocks noGrp="1"/>
          </p:cNvSpPr>
          <p:nvPr>
            <p:ph type="body" sz="quarter" idx="15"/>
          </p:nvPr>
        </p:nvSpPr>
        <p:spPr>
          <a:xfrm>
            <a:off x="7972121" y="2640175"/>
            <a:ext cx="2590801" cy="798529"/>
          </a:xfrm>
        </p:spPr>
        <p:txBody>
          <a:bodyPr/>
          <a:lstStyle/>
          <a:p>
            <a:r>
              <a:rPr lang="lt-LT" sz="1800" dirty="0">
                <a:latin typeface="Arial" charset="0"/>
                <a:ea typeface="Arial" charset="0"/>
                <a:cs typeface="Arial" charset="0"/>
              </a:rPr>
              <a:t>magistrantūros studijų </a:t>
            </a:r>
            <a:r>
              <a:rPr lang="lt-LT" sz="1800" dirty="0" smtClean="0">
                <a:latin typeface="Arial" charset="0"/>
                <a:ea typeface="Arial" charset="0"/>
                <a:cs typeface="Arial" charset="0"/>
              </a:rPr>
              <a:t>programų</a:t>
            </a:r>
            <a:r>
              <a:rPr lang="en-GB" sz="1800" dirty="0" smtClean="0">
                <a:latin typeface="Arial" charset="0"/>
                <a:ea typeface="Arial" charset="0"/>
                <a:cs typeface="Arial" charset="0"/>
              </a:rPr>
              <a:t> </a:t>
            </a:r>
            <a:endParaRPr lang="en-US" sz="1800" dirty="0">
              <a:latin typeface="Arial" charset="0"/>
              <a:ea typeface="Arial" charset="0"/>
              <a:cs typeface="Arial" charset="0"/>
            </a:endParaRPr>
          </a:p>
        </p:txBody>
      </p:sp>
      <p:sp>
        <p:nvSpPr>
          <p:cNvPr id="6" name="TextBox 5"/>
          <p:cNvSpPr txBox="1"/>
          <p:nvPr/>
        </p:nvSpPr>
        <p:spPr>
          <a:xfrm>
            <a:off x="1484838" y="2573365"/>
            <a:ext cx="1303868" cy="769441"/>
          </a:xfrm>
          <a:prstGeom prst="rect">
            <a:avLst/>
          </a:prstGeom>
          <a:noFill/>
        </p:spPr>
        <p:txBody>
          <a:bodyPr wrap="square" rtlCol="0">
            <a:spAutoFit/>
          </a:bodyPr>
          <a:lstStyle/>
          <a:p>
            <a:r>
              <a:rPr lang="en-US" sz="4400" b="1" dirty="0" smtClean="0">
                <a:solidFill>
                  <a:srgbClr val="004B79"/>
                </a:solidFill>
                <a:latin typeface="Arial" charset="0"/>
                <a:ea typeface="Arial" charset="0"/>
                <a:cs typeface="Arial" charset="0"/>
              </a:rPr>
              <a:t>18</a:t>
            </a:r>
            <a:endParaRPr lang="en-US" sz="4400" b="1" dirty="0">
              <a:solidFill>
                <a:srgbClr val="004B79"/>
              </a:solidFill>
              <a:latin typeface="Arial" charset="0"/>
              <a:ea typeface="Arial" charset="0"/>
              <a:cs typeface="Arial" charset="0"/>
            </a:endParaRPr>
          </a:p>
        </p:txBody>
      </p:sp>
      <p:sp>
        <p:nvSpPr>
          <p:cNvPr id="8" name="TextBox 7"/>
          <p:cNvSpPr txBox="1"/>
          <p:nvPr/>
        </p:nvSpPr>
        <p:spPr>
          <a:xfrm>
            <a:off x="6807198" y="2573364"/>
            <a:ext cx="1303868" cy="769441"/>
          </a:xfrm>
          <a:prstGeom prst="rect">
            <a:avLst/>
          </a:prstGeom>
          <a:noFill/>
        </p:spPr>
        <p:txBody>
          <a:bodyPr wrap="square" rtlCol="0">
            <a:spAutoFit/>
          </a:bodyPr>
          <a:lstStyle/>
          <a:p>
            <a:r>
              <a:rPr lang="en-US" sz="4400" b="1" dirty="0" smtClean="0">
                <a:solidFill>
                  <a:srgbClr val="004B79"/>
                </a:solidFill>
                <a:latin typeface="Arial" charset="0"/>
                <a:ea typeface="Arial" charset="0"/>
                <a:cs typeface="Arial" charset="0"/>
              </a:rPr>
              <a:t>13</a:t>
            </a:r>
            <a:endParaRPr lang="en-US" sz="4400" b="1" dirty="0">
              <a:solidFill>
                <a:srgbClr val="004B79"/>
              </a:solidFill>
              <a:latin typeface="Arial" charset="0"/>
              <a:ea typeface="Arial" charset="0"/>
              <a:cs typeface="Arial" charset="0"/>
            </a:endParaRPr>
          </a:p>
        </p:txBody>
      </p:sp>
      <p:sp>
        <p:nvSpPr>
          <p:cNvPr id="9" name="TextBox 8"/>
          <p:cNvSpPr txBox="1"/>
          <p:nvPr/>
        </p:nvSpPr>
        <p:spPr>
          <a:xfrm>
            <a:off x="1484838" y="4612750"/>
            <a:ext cx="1303868" cy="769441"/>
          </a:xfrm>
          <a:prstGeom prst="rect">
            <a:avLst/>
          </a:prstGeom>
          <a:noFill/>
        </p:spPr>
        <p:txBody>
          <a:bodyPr wrap="square" rtlCol="0">
            <a:spAutoFit/>
          </a:bodyPr>
          <a:lstStyle/>
          <a:p>
            <a:r>
              <a:rPr lang="en-US" sz="4400" b="1" dirty="0">
                <a:solidFill>
                  <a:srgbClr val="004B79"/>
                </a:solidFill>
                <a:latin typeface="Arial" charset="0"/>
                <a:ea typeface="Arial" charset="0"/>
                <a:cs typeface="Arial" charset="0"/>
              </a:rPr>
              <a:t>1</a:t>
            </a:r>
            <a:r>
              <a:rPr lang="en-US" sz="4400" b="1" dirty="0" smtClean="0">
                <a:solidFill>
                  <a:srgbClr val="004B79"/>
                </a:solidFill>
                <a:latin typeface="Arial" charset="0"/>
                <a:ea typeface="Arial" charset="0"/>
                <a:cs typeface="Arial" charset="0"/>
              </a:rPr>
              <a:t>9</a:t>
            </a:r>
            <a:endParaRPr lang="en-US" sz="4400" b="1" dirty="0">
              <a:solidFill>
                <a:srgbClr val="004B79"/>
              </a:solidFill>
              <a:latin typeface="Arial" charset="0"/>
              <a:ea typeface="Arial" charset="0"/>
              <a:cs typeface="Arial" charset="0"/>
            </a:endParaRPr>
          </a:p>
        </p:txBody>
      </p:sp>
      <p:sp>
        <p:nvSpPr>
          <p:cNvPr id="12" name="Title 6"/>
          <p:cNvSpPr txBox="1">
            <a:spLocks/>
          </p:cNvSpPr>
          <p:nvPr/>
        </p:nvSpPr>
        <p:spPr>
          <a:xfrm>
            <a:off x="1117600" y="1008886"/>
            <a:ext cx="3576408" cy="1405621"/>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GT Walsheim" charset="0"/>
                <a:ea typeface="GT Walsheim" charset="0"/>
                <a:cs typeface="GT Walsheim" charset="0"/>
              </a:defRPr>
            </a:lvl1pPr>
          </a:lstStyle>
          <a:p>
            <a:r>
              <a:rPr lang="lt-LT" dirty="0" smtClean="0">
                <a:solidFill>
                  <a:srgbClr val="004B79"/>
                </a:solidFill>
                <a:latin typeface="Arial" charset="0"/>
                <a:ea typeface="Arial" charset="0"/>
                <a:cs typeface="Arial" charset="0"/>
              </a:rPr>
              <a:t>Studijos</a:t>
            </a:r>
            <a:endParaRPr lang="en-GB" dirty="0">
              <a:solidFill>
                <a:srgbClr val="004B79"/>
              </a:solidFill>
              <a:latin typeface="Arial" charset="0"/>
              <a:ea typeface="Arial" charset="0"/>
              <a:cs typeface="Arial" charset="0"/>
            </a:endParaRPr>
          </a:p>
        </p:txBody>
      </p:sp>
      <p:sp>
        <p:nvSpPr>
          <p:cNvPr id="16" name="Text Placeholder 3"/>
          <p:cNvSpPr>
            <a:spLocks noGrp="1"/>
          </p:cNvSpPr>
          <p:nvPr>
            <p:ph type="body" sz="quarter" idx="15"/>
          </p:nvPr>
        </p:nvSpPr>
        <p:spPr>
          <a:xfrm>
            <a:off x="7972121" y="4679561"/>
            <a:ext cx="2590801" cy="1365639"/>
          </a:xfrm>
        </p:spPr>
        <p:txBody>
          <a:bodyPr>
            <a:normAutofit/>
          </a:bodyPr>
          <a:lstStyle/>
          <a:p>
            <a:pPr>
              <a:lnSpc>
                <a:spcPct val="100000"/>
              </a:lnSpc>
              <a:spcBef>
                <a:spcPts val="0"/>
              </a:spcBef>
            </a:pPr>
            <a:r>
              <a:rPr lang="en-US" sz="1800" dirty="0" err="1"/>
              <a:t>įstojusiųjų</a:t>
            </a:r>
            <a:r>
              <a:rPr lang="en-US" sz="1800" dirty="0"/>
              <a:t> </a:t>
            </a:r>
            <a:r>
              <a:rPr lang="en-US" sz="1800" dirty="0" err="1"/>
              <a:t>gavo</a:t>
            </a:r>
            <a:r>
              <a:rPr lang="en-US" sz="1800" dirty="0"/>
              <a:t> </a:t>
            </a:r>
          </a:p>
          <a:p>
            <a:pPr>
              <a:lnSpc>
                <a:spcPct val="100000"/>
              </a:lnSpc>
              <a:spcBef>
                <a:spcPts val="0"/>
              </a:spcBef>
            </a:pPr>
            <a:r>
              <a:rPr lang="en-US" sz="1800" dirty="0"/>
              <a:t>bent </a:t>
            </a:r>
            <a:r>
              <a:rPr lang="en-US" sz="1800" dirty="0" err="1"/>
              <a:t>vieną</a:t>
            </a:r>
            <a:r>
              <a:rPr lang="en-US" sz="1800" dirty="0"/>
              <a:t> 100 </a:t>
            </a:r>
            <a:r>
              <a:rPr lang="en-US" sz="1800" dirty="0" err="1"/>
              <a:t>balų</a:t>
            </a:r>
            <a:r>
              <a:rPr lang="en-US" sz="1800" dirty="0"/>
              <a:t> </a:t>
            </a:r>
          </a:p>
          <a:p>
            <a:pPr>
              <a:lnSpc>
                <a:spcPct val="100000"/>
              </a:lnSpc>
              <a:spcBef>
                <a:spcPts val="0"/>
              </a:spcBef>
            </a:pPr>
            <a:r>
              <a:rPr lang="en-US" sz="1800" dirty="0" err="1"/>
              <a:t>egzamino</a:t>
            </a:r>
            <a:r>
              <a:rPr lang="en-US" sz="1800" dirty="0"/>
              <a:t> </a:t>
            </a:r>
            <a:r>
              <a:rPr lang="en-US" sz="1800" dirty="0" err="1"/>
              <a:t>įvertinimą</a:t>
            </a:r>
            <a:endParaRPr lang="en-US" sz="1800" dirty="0">
              <a:latin typeface="Arial" charset="0"/>
              <a:ea typeface="Arial" charset="0"/>
              <a:cs typeface="Arial" charset="0"/>
            </a:endParaRPr>
          </a:p>
        </p:txBody>
      </p:sp>
      <p:sp>
        <p:nvSpPr>
          <p:cNvPr id="17" name="TextBox 16"/>
          <p:cNvSpPr txBox="1"/>
          <p:nvPr/>
        </p:nvSpPr>
        <p:spPr>
          <a:xfrm>
            <a:off x="6807198" y="4612750"/>
            <a:ext cx="1303868" cy="769441"/>
          </a:xfrm>
          <a:prstGeom prst="rect">
            <a:avLst/>
          </a:prstGeom>
          <a:noFill/>
        </p:spPr>
        <p:txBody>
          <a:bodyPr wrap="square" rtlCol="0">
            <a:spAutoFit/>
          </a:bodyPr>
          <a:lstStyle/>
          <a:p>
            <a:r>
              <a:rPr lang="en-US" sz="4400" b="1" dirty="0" smtClean="0">
                <a:solidFill>
                  <a:srgbClr val="004B79"/>
                </a:solidFill>
                <a:latin typeface="Arial" charset="0"/>
                <a:ea typeface="Arial" charset="0"/>
                <a:cs typeface="Arial" charset="0"/>
              </a:rPr>
              <a:t>23</a:t>
            </a:r>
            <a:r>
              <a:rPr lang="en-US" sz="2800" b="1" dirty="0" smtClean="0">
                <a:solidFill>
                  <a:srgbClr val="004B79"/>
                </a:solidFill>
                <a:latin typeface="Arial" charset="0"/>
                <a:ea typeface="Arial" charset="0"/>
                <a:cs typeface="Arial" charset="0"/>
              </a:rPr>
              <a:t>%</a:t>
            </a:r>
            <a:endParaRPr lang="en-US" sz="4400" b="1" dirty="0">
              <a:solidFill>
                <a:srgbClr val="004B79"/>
              </a:solidFill>
              <a:latin typeface="Arial" charset="0"/>
              <a:ea typeface="Arial" charset="0"/>
              <a:cs typeface="Arial" charset="0"/>
            </a:endParaRPr>
          </a:p>
        </p:txBody>
      </p:sp>
    </p:spTree>
    <p:extLst>
      <p:ext uri="{BB962C8B-B14F-4D97-AF65-F5344CB8AC3E}">
        <p14:creationId xmlns:p14="http://schemas.microsoft.com/office/powerpoint/2010/main" val="103880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p:cNvSpPr>
            <a:spLocks noGrp="1"/>
          </p:cNvSpPr>
          <p:nvPr>
            <p:ph type="body" sz="quarter" idx="14"/>
          </p:nvPr>
        </p:nvSpPr>
        <p:spPr>
          <a:xfrm>
            <a:off x="545166" y="1618033"/>
            <a:ext cx="3576408" cy="4782767"/>
          </a:xfrm>
        </p:spPr>
        <p:txBody>
          <a:bodyPr>
            <a:normAutofit fontScale="70000" lnSpcReduction="20000"/>
          </a:bodyPr>
          <a:lstStyle/>
          <a:p>
            <a:pPr>
              <a:lnSpc>
                <a:spcPct val="120000"/>
              </a:lnSpc>
              <a:spcAft>
                <a:spcPts val="1200"/>
              </a:spcAft>
            </a:pPr>
            <a:r>
              <a:rPr lang="lt-LT" sz="2600" dirty="0">
                <a:latin typeface="Arial" charset="0"/>
                <a:ea typeface="Arial" charset="0"/>
                <a:cs typeface="Arial" charset="0"/>
              </a:rPr>
              <a:t>Įstojusieji taip pat gali rinktis</a:t>
            </a:r>
            <a:r>
              <a:rPr lang="lt-LT" sz="2600" dirty="0" smtClean="0">
                <a:latin typeface="Arial" charset="0"/>
                <a:ea typeface="Arial" charset="0"/>
                <a:cs typeface="Arial" charset="0"/>
              </a:rPr>
              <a:t>:</a:t>
            </a:r>
            <a:endParaRPr lang="en-GB" sz="2600" dirty="0">
              <a:latin typeface="Arial" charset="0"/>
              <a:ea typeface="Arial" charset="0"/>
              <a:cs typeface="Arial" charset="0"/>
            </a:endParaRPr>
          </a:p>
          <a:p>
            <a:pPr marL="342900" indent="-342900">
              <a:lnSpc>
                <a:spcPct val="120000"/>
              </a:lnSpc>
              <a:buClr>
                <a:schemeClr val="tx1"/>
              </a:buClr>
              <a:buSzPct val="150000"/>
              <a:buFontTx/>
              <a:buChar char="-"/>
            </a:pPr>
            <a:r>
              <a:rPr lang="lt-LT" sz="2600" dirty="0" smtClean="0">
                <a:latin typeface="Arial" charset="0"/>
                <a:ea typeface="Arial" charset="0"/>
                <a:cs typeface="Arial" charset="0"/>
              </a:rPr>
              <a:t>Gretutines </a:t>
            </a:r>
            <a:r>
              <a:rPr lang="lt-LT" sz="2600" dirty="0">
                <a:latin typeface="Arial" charset="0"/>
                <a:ea typeface="Arial" charset="0"/>
                <a:cs typeface="Arial" charset="0"/>
              </a:rPr>
              <a:t>studijų </a:t>
            </a:r>
            <a:r>
              <a:rPr lang="lt-LT" sz="2600" dirty="0" smtClean="0">
                <a:latin typeface="Arial" charset="0"/>
                <a:ea typeface="Arial" charset="0"/>
                <a:cs typeface="Arial" charset="0"/>
              </a:rPr>
              <a:t>programas </a:t>
            </a:r>
            <a:endParaRPr lang="en-GB" sz="2600" dirty="0">
              <a:latin typeface="Arial" charset="0"/>
              <a:ea typeface="Arial" charset="0"/>
              <a:cs typeface="Arial" charset="0"/>
            </a:endParaRPr>
          </a:p>
          <a:p>
            <a:pPr marL="342900" indent="-342900">
              <a:lnSpc>
                <a:spcPct val="120000"/>
              </a:lnSpc>
              <a:buClr>
                <a:schemeClr val="tx1"/>
              </a:buClr>
              <a:buSzPct val="150000"/>
              <a:buFontTx/>
              <a:buChar char="-"/>
            </a:pPr>
            <a:r>
              <a:rPr lang="lt-LT" sz="2600" dirty="0" smtClean="0">
                <a:latin typeface="Arial" charset="0"/>
                <a:ea typeface="Arial" charset="0"/>
                <a:cs typeface="Arial" charset="0"/>
              </a:rPr>
              <a:t>Mokyklos </a:t>
            </a:r>
            <a:r>
              <a:rPr lang="lt-LT" sz="2600" dirty="0">
                <a:latin typeface="Arial" charset="0"/>
                <a:ea typeface="Arial" charset="0"/>
                <a:cs typeface="Arial" charset="0"/>
              </a:rPr>
              <a:t>pedagogikos profesines </a:t>
            </a:r>
            <a:r>
              <a:rPr lang="lt-LT" sz="2600" dirty="0" smtClean="0">
                <a:latin typeface="Arial" charset="0"/>
                <a:ea typeface="Arial" charset="0"/>
                <a:cs typeface="Arial" charset="0"/>
              </a:rPr>
              <a:t>studijas</a:t>
            </a:r>
            <a:endParaRPr lang="en-GB" sz="2600" dirty="0">
              <a:latin typeface="Arial" charset="0"/>
              <a:ea typeface="Arial" charset="0"/>
              <a:cs typeface="Arial" charset="0"/>
            </a:endParaRPr>
          </a:p>
          <a:p>
            <a:pPr marL="342900" indent="-342900">
              <a:lnSpc>
                <a:spcPct val="120000"/>
              </a:lnSpc>
              <a:buClr>
                <a:schemeClr val="tx1"/>
              </a:buClr>
              <a:buSzPct val="150000"/>
              <a:buFontTx/>
              <a:buChar char="-"/>
            </a:pPr>
            <a:r>
              <a:rPr lang="lt-LT" sz="2600" dirty="0" smtClean="0">
                <a:latin typeface="Arial" charset="0"/>
                <a:ea typeface="Arial" charset="0"/>
                <a:cs typeface="Arial" charset="0"/>
              </a:rPr>
              <a:t>Mokymosi </a:t>
            </a:r>
            <a:r>
              <a:rPr lang="lt-LT" sz="2600" dirty="0">
                <a:latin typeface="Arial" charset="0"/>
                <a:ea typeface="Arial" charset="0"/>
                <a:cs typeface="Arial" charset="0"/>
              </a:rPr>
              <a:t>visą gyvenimą programas* </a:t>
            </a:r>
            <a:endParaRPr lang="lt-LT" sz="2600" dirty="0" smtClean="0">
              <a:latin typeface="Arial" charset="0"/>
              <a:ea typeface="Arial" charset="0"/>
              <a:cs typeface="Arial" charset="0"/>
            </a:endParaRPr>
          </a:p>
          <a:p>
            <a:pPr marL="342900" indent="-342900">
              <a:lnSpc>
                <a:spcPct val="120000"/>
              </a:lnSpc>
              <a:buClr>
                <a:schemeClr val="tx1"/>
              </a:buClr>
              <a:buSzPct val="150000"/>
              <a:buFontTx/>
              <a:buChar char="-"/>
            </a:pPr>
            <a:endParaRPr lang="lt-LT" sz="2600" dirty="0">
              <a:latin typeface="Arial" charset="0"/>
              <a:ea typeface="Arial" charset="0"/>
              <a:cs typeface="Arial" charset="0"/>
            </a:endParaRPr>
          </a:p>
          <a:p>
            <a:pPr marL="342900" indent="-342900">
              <a:lnSpc>
                <a:spcPct val="120000"/>
              </a:lnSpc>
              <a:buClr>
                <a:schemeClr val="tx1"/>
              </a:buClr>
              <a:buSzPct val="150000"/>
              <a:buFontTx/>
              <a:buChar char="-"/>
            </a:pPr>
            <a:endParaRPr lang="en-GB" sz="2600" dirty="0">
              <a:latin typeface="Arial" charset="0"/>
              <a:ea typeface="Arial" charset="0"/>
              <a:cs typeface="Arial" charset="0"/>
            </a:endParaRPr>
          </a:p>
          <a:p>
            <a:pPr marL="342900" indent="-342900">
              <a:buClr>
                <a:srgbClr val="78003F"/>
              </a:buClr>
              <a:buSzPct val="150000"/>
              <a:buFontTx/>
              <a:buChar char="-"/>
            </a:pPr>
            <a:endParaRPr lang="en-GB" dirty="0">
              <a:latin typeface="Arial" charset="0"/>
              <a:ea typeface="Arial" charset="0"/>
              <a:cs typeface="Arial" charset="0"/>
            </a:endParaRPr>
          </a:p>
          <a:p>
            <a:pPr>
              <a:lnSpc>
                <a:spcPct val="120000"/>
              </a:lnSpc>
              <a:buClr>
                <a:srgbClr val="78003F"/>
              </a:buClr>
              <a:buSzPct val="150000"/>
            </a:pPr>
            <a:r>
              <a:rPr lang="lt-LT" i="1" dirty="0">
                <a:latin typeface="Arial" charset="0"/>
                <a:ea typeface="Arial" charset="0"/>
                <a:cs typeface="Arial" charset="0"/>
              </a:rPr>
              <a:t>*Mokymosi visą gyvenimą programos skirtos universitetų ir kolegijų absolventams keisti ar papildyti jau įgytą kvalifikaciją bei asmenims, siekiantiems jos tobulinimo</a:t>
            </a:r>
            <a:r>
              <a:rPr lang="lt-LT" i="1" dirty="0" smtClean="0">
                <a:latin typeface="Arial" charset="0"/>
                <a:ea typeface="Arial" charset="0"/>
                <a:cs typeface="Arial" charset="0"/>
              </a:rPr>
              <a:t>.</a:t>
            </a:r>
            <a:endParaRPr lang="en-GB" dirty="0">
              <a:latin typeface="Arial" charset="0"/>
              <a:ea typeface="Arial" charset="0"/>
              <a:cs typeface="Arial" charset="0"/>
            </a:endParaRP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693" r="12693"/>
          <a:stretch>
            <a:fillRect/>
          </a:stretch>
        </p:blipFill>
        <p:spPr/>
      </p:pic>
    </p:spTree>
    <p:extLst>
      <p:ext uri="{BB962C8B-B14F-4D97-AF65-F5344CB8AC3E}">
        <p14:creationId xmlns:p14="http://schemas.microsoft.com/office/powerpoint/2010/main" val="1888291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4">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6709</TotalTime>
  <Words>155</Words>
  <Application>Microsoft Macintosh PowerPoint</Application>
  <PresentationFormat>Widescreen</PresentationFormat>
  <Paragraphs>49</Paragraphs>
  <Slides>11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Calibri</vt:lpstr>
      <vt:lpstr>GT Walsheim</vt:lpstr>
      <vt:lpstr>Arial</vt:lpstr>
      <vt:lpstr>Custom Design</vt:lpstr>
      <vt:lpstr>1_Custom Design</vt:lpstr>
      <vt:lpstr>PowerPoint Presentation</vt:lpstr>
      <vt:lpstr>Turinys</vt:lpstr>
      <vt:lpstr>Apie</vt:lpstr>
      <vt:lpstr>Institutai</vt:lpstr>
      <vt:lpstr>Faktai ir skaičiai</vt:lpstr>
      <vt:lpstr>Moksliniai tyrimai</vt:lpstr>
      <vt:lpstr>PowerPoint Presentation</vt:lpstr>
      <vt:lpstr>PowerPoint Presentation</vt:lpstr>
      <vt:lpstr>PowerPoint Presentation</vt:lpstr>
      <vt:lpstr>Tarptautiniai ryšiai</vt:lpstr>
      <vt:lpstr>Kontaktai</vt:lpstr>
    </vt:vector>
  </TitlesOfParts>
  <Company>Vilniaus universitetas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tomasriklius@gmail.com</cp:lastModifiedBy>
  <cp:revision>144</cp:revision>
  <dcterms:created xsi:type="dcterms:W3CDTF">2017-06-28T06:49:28Z</dcterms:created>
  <dcterms:modified xsi:type="dcterms:W3CDTF">2017-11-27T22:39:14Z</dcterms:modified>
</cp:coreProperties>
</file>