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1pPr>
    <a:lvl2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2pPr>
    <a:lvl3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3pPr>
    <a:lvl4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4pPr>
    <a:lvl5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5pPr>
    <a:lvl6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6pPr>
    <a:lvl7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7pPr>
    <a:lvl8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8pPr>
    <a:lvl9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b="def" i="def"/>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b="def" i="def"/>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b="def" i="def"/>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Neue Medium"/>
          <a:ea typeface="Helvetica Neue Medium"/>
          <a:cs typeface="Helvetica Neue Medium"/>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Neue Medium"/>
          <a:ea typeface="Helvetica Neue Medium"/>
          <a:cs typeface="Helvetica Neue Medium"/>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8" name="Shape 138"/>
          <p:cNvSpPr/>
          <p:nvPr>
            <p:ph type="sldImg"/>
          </p:nvPr>
        </p:nvSpPr>
        <p:spPr>
          <a:xfrm>
            <a:off x="1143000" y="685800"/>
            <a:ext cx="4572000" cy="3429000"/>
          </a:xfrm>
          <a:prstGeom prst="rect">
            <a:avLst/>
          </a:prstGeom>
        </p:spPr>
        <p:txBody>
          <a:bodyPr/>
          <a:lstStyle/>
          <a:p>
            <a:pPr/>
          </a:p>
        </p:txBody>
      </p:sp>
      <p:sp>
        <p:nvSpPr>
          <p:cNvPr id="139" name="Shape 13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Body Level One…"/>
          <p:cNvSpPr txBox="1"/>
          <p:nvPr>
            <p:ph type="body" sz="quarter" idx="1"/>
          </p:nvPr>
        </p:nvSpPr>
        <p:spPr>
          <a:xfrm>
            <a:off x="1270000" y="6362700"/>
            <a:ext cx="10464800" cy="461366"/>
          </a:xfrm>
          <a:prstGeom prst="rect">
            <a:avLst/>
          </a:prstGeom>
        </p:spPr>
        <p:txBody>
          <a:bodyPr anchor="t"/>
          <a:lstStyle>
            <a:lvl1pPr marL="0" indent="0" algn="just">
              <a:lnSpc>
                <a:spcPct val="150000"/>
              </a:lnSpc>
              <a:spcBef>
                <a:spcPts val="0"/>
              </a:spcBef>
              <a:buSzTx/>
              <a:buNone/>
              <a:defRPr i="1" sz="3000"/>
            </a:lvl1pPr>
            <a:lvl2pPr marL="861218" indent="-416718" algn="just">
              <a:lnSpc>
                <a:spcPct val="150000"/>
              </a:lnSpc>
              <a:spcBef>
                <a:spcPts val="0"/>
              </a:spcBef>
              <a:defRPr i="1" sz="3000"/>
            </a:lvl2pPr>
            <a:lvl3pPr marL="1305718" indent="-416718" algn="just">
              <a:lnSpc>
                <a:spcPct val="150000"/>
              </a:lnSpc>
              <a:spcBef>
                <a:spcPts val="0"/>
              </a:spcBef>
              <a:defRPr i="1" sz="3000"/>
            </a:lvl3pPr>
            <a:lvl4pPr marL="1750218" indent="-416718" algn="just">
              <a:lnSpc>
                <a:spcPct val="150000"/>
              </a:lnSpc>
              <a:spcBef>
                <a:spcPts val="0"/>
              </a:spcBef>
              <a:defRPr i="1" sz="3000"/>
            </a:lvl4pPr>
            <a:lvl5pPr marL="2194718" indent="-416718" algn="just">
              <a:lnSpc>
                <a:spcPct val="150000"/>
              </a:lnSpc>
              <a:spcBef>
                <a:spcPts val="0"/>
              </a:spcBef>
              <a:defRPr i="1" sz="3000"/>
            </a:lvl5pPr>
          </a:lstStyle>
          <a:p>
            <a:pPr/>
            <a:r>
              <a:t>Body Level One</a:t>
            </a:r>
          </a:p>
          <a:p>
            <a:pPr lvl="1"/>
            <a:r>
              <a:t>Body Level Two</a:t>
            </a:r>
          </a:p>
          <a:p>
            <a:pPr lvl="2"/>
            <a:r>
              <a:t>Body Level Three</a:t>
            </a:r>
          </a:p>
          <a:p>
            <a:pPr lvl="3"/>
            <a:r>
              <a:t>Body Level Four</a:t>
            </a:r>
          </a:p>
          <a:p>
            <a:pPr lvl="4"/>
            <a:r>
              <a:t>Body Level Five</a:t>
            </a:r>
          </a:p>
        </p:txBody>
      </p:sp>
      <p:sp>
        <p:nvSpPr>
          <p:cNvPr id="94" name="“Type a quote here.”"/>
          <p:cNvSpPr txBox="1"/>
          <p:nvPr>
            <p:ph type="body" sz="quarter" idx="13"/>
          </p:nvPr>
        </p:nvSpPr>
        <p:spPr>
          <a:xfrm>
            <a:off x="1270000" y="4267112"/>
            <a:ext cx="10464800" cy="609777"/>
          </a:xfrm>
          <a:prstGeom prst="rect">
            <a:avLst/>
          </a:prstGeom>
        </p:spPr>
        <p:txBody>
          <a:bodyPr/>
          <a:lstStyle/>
          <a:p>
            <a:pPr marL="0" indent="0" algn="ctr">
              <a:spcBef>
                <a:spcPts val="0"/>
              </a:spcBef>
              <a:buSzTx/>
              <a:buNone/>
              <a:defRPr sz="3400">
                <a:latin typeface="Helvetica Neue Medium"/>
                <a:ea typeface="Helvetica Neue Medium"/>
                <a:cs typeface="Helvetica Neue Medium"/>
                <a:sym typeface="Helvetica Neue Medium"/>
              </a:defRPr>
            </a:pP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stretch>
            <a:fillRect/>
          </a:stretch>
        </a:blipFill>
      </p:bgPr>
    </p:bg>
    <p:spTree>
      <p:nvGrpSpPr>
        <p:cNvPr id="1" name=""/>
        <p:cNvGrpSpPr/>
        <p:nvPr/>
      </p:nvGrpSpPr>
      <p:grpSpPr>
        <a:xfrm>
          <a:off x="0" y="0"/>
          <a:ext cx="0" cy="0"/>
          <a:chOff x="0" y="0"/>
          <a:chExt cx="0" cy="0"/>
        </a:xfrm>
      </p:grpSpPr>
      <p:pic>
        <p:nvPicPr>
          <p:cNvPr id="117" name="sp_VU_zenklas128" descr="sp_VU_zenklas128"/>
          <p:cNvPicPr>
            <a:picLocks noChangeAspect="1"/>
          </p:cNvPicPr>
          <p:nvPr/>
        </p:nvPicPr>
        <p:blipFill>
          <a:blip r:embed="rId3">
            <a:extLst/>
          </a:blip>
          <a:stretch>
            <a:fillRect/>
          </a:stretch>
        </p:blipFill>
        <p:spPr>
          <a:xfrm>
            <a:off x="255128" y="268675"/>
            <a:ext cx="1557868" cy="1733975"/>
          </a:xfrm>
          <a:prstGeom prst="rect">
            <a:avLst/>
          </a:prstGeom>
          <a:ln w="12700">
            <a:miter lim="400000"/>
          </a:ln>
        </p:spPr>
      </p:pic>
      <p:sp>
        <p:nvSpPr>
          <p:cNvPr id="118" name="Slide Number"/>
          <p:cNvSpPr txBox="1"/>
          <p:nvPr>
            <p:ph type="sldNum" sz="quarter" idx="2"/>
          </p:nvPr>
        </p:nvSpPr>
        <p:spPr>
          <a:xfrm>
            <a:off x="8951342" y="8854469"/>
            <a:ext cx="368767" cy="371347"/>
          </a:xfrm>
          <a:prstGeom prst="rect">
            <a:avLst/>
          </a:prstGeom>
        </p:spPr>
        <p:txBody>
          <a:bodyPr lIns="65022" tIns="65022" rIns="65022" bIns="65022" anchor="ctr"/>
          <a:lstStyle>
            <a:lvl1pPr algn="r" defTabSz="1300480">
              <a:defRPr>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avadinimas ir turinys">
    <p:bg>
      <p:bgPr>
        <a:gradFill flip="none" rotWithShape="1">
          <a:gsLst>
            <a:gs pos="0">
              <a:srgbClr val="FFF1D2"/>
            </a:gs>
            <a:gs pos="40000">
              <a:srgbClr val="FFEBBE"/>
            </a:gs>
            <a:gs pos="100000">
              <a:srgbClr val="C7B282"/>
            </a:gs>
          </a:gsLst>
          <a:path path="circle">
            <a:fillToRect l="50000" t="50000" r="50000" b="50000"/>
          </a:path>
        </a:gradFill>
      </p:bgPr>
    </p:bg>
    <p:spTree>
      <p:nvGrpSpPr>
        <p:cNvPr id="1" name=""/>
        <p:cNvGrpSpPr/>
        <p:nvPr/>
      </p:nvGrpSpPr>
      <p:grpSpPr>
        <a:xfrm>
          <a:off x="0" y="0"/>
          <a:ext cx="0" cy="0"/>
          <a:chOff x="0" y="0"/>
          <a:chExt cx="0" cy="0"/>
        </a:xfrm>
      </p:grpSpPr>
      <p:sp>
        <p:nvSpPr>
          <p:cNvPr id="125" name="Skritulinė diagrama 6"/>
          <p:cNvSpPr/>
          <p:nvPr/>
        </p:nvSpPr>
        <p:spPr>
          <a:xfrm>
            <a:off x="5000" y="5008"/>
            <a:ext cx="1165432" cy="11654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cubicBezTo>
                  <a:pt x="21600" y="11929"/>
                  <a:pt x="11929" y="21600"/>
                  <a:pt x="0" y="21600"/>
                </a:cubicBezTo>
                <a:lnTo>
                  <a:pt x="0" y="0"/>
                </a:lnTo>
                <a:close/>
              </a:path>
            </a:pathLst>
          </a:custGeom>
          <a:solidFill>
            <a:srgbClr val="FEFAF4">
              <a:alpha val="33000"/>
            </a:srgbClr>
          </a:solidFill>
          <a:ln w="3175" cap="rnd">
            <a:solidFill>
              <a:srgbClr val="D1C29E"/>
            </a:solidFill>
          </a:ln>
        </p:spPr>
        <p:txBody>
          <a:bodyPr lIns="65023" tIns="65023" rIns="65023" bIns="65023" anchor="ctr"/>
          <a:lstStyle/>
          <a:p>
            <a:pPr defTabSz="1300480">
              <a:defRPr>
                <a:solidFill>
                  <a:srgbClr val="FFFFFF"/>
                </a:solidFill>
                <a:latin typeface="Gill Sans MT"/>
                <a:ea typeface="Gill Sans MT"/>
                <a:cs typeface="Gill Sans MT"/>
                <a:sym typeface="Gill Sans MT"/>
              </a:defRPr>
            </a:pPr>
          </a:p>
        </p:txBody>
      </p:sp>
      <p:sp>
        <p:nvSpPr>
          <p:cNvPr id="126" name="Ovalas 7"/>
          <p:cNvSpPr/>
          <p:nvPr/>
        </p:nvSpPr>
        <p:spPr>
          <a:xfrm>
            <a:off x="240093" y="30011"/>
            <a:ext cx="2420897" cy="2420897"/>
          </a:xfrm>
          <a:prstGeom prst="ellipse">
            <a:avLst/>
          </a:prstGeom>
          <a:ln w="38100" cap="rnd">
            <a:solidFill>
              <a:srgbClr val="FFF5DE"/>
            </a:solidFill>
          </a:ln>
          <a:effectLst>
            <a:outerShdw sx="100000" sy="100000" kx="0" ky="0" algn="b" rotWithShape="0" blurRad="25400" dist="25400" dir="5400000">
              <a:srgbClr val="AEA48D">
                <a:alpha val="85000"/>
              </a:srgbClr>
            </a:outerShdw>
          </a:effectLst>
        </p:spPr>
        <p:txBody>
          <a:bodyPr lIns="65023" tIns="65023" rIns="65023" bIns="65023" anchor="ctr"/>
          <a:lstStyle/>
          <a:p>
            <a:pPr defTabSz="1300480">
              <a:defRPr>
                <a:solidFill>
                  <a:srgbClr val="FFFFFF"/>
                </a:solidFill>
                <a:latin typeface="Gill Sans MT"/>
                <a:ea typeface="Gill Sans MT"/>
                <a:cs typeface="Gill Sans MT"/>
                <a:sym typeface="Gill Sans MT"/>
              </a:defRPr>
            </a:pPr>
          </a:p>
        </p:txBody>
      </p:sp>
      <p:sp>
        <p:nvSpPr>
          <p:cNvPr id="127" name="Žiedas 10"/>
          <p:cNvSpPr/>
          <p:nvPr/>
        </p:nvSpPr>
        <p:spPr>
          <a:xfrm rot="2315674">
            <a:off x="260097" y="1500554"/>
            <a:ext cx="1601022" cy="156817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503" y="10800"/>
                </a:moveTo>
                <a:cubicBezTo>
                  <a:pt x="2503" y="15353"/>
                  <a:pt x="6218" y="19044"/>
                  <a:pt x="10800" y="19044"/>
                </a:cubicBezTo>
                <a:cubicBezTo>
                  <a:pt x="15382" y="19044"/>
                  <a:pt x="19096" y="15353"/>
                  <a:pt x="19096" y="10800"/>
                </a:cubicBezTo>
                <a:cubicBezTo>
                  <a:pt x="19096" y="6247"/>
                  <a:pt x="15382" y="2556"/>
                  <a:pt x="10800" y="2556"/>
                </a:cubicBezTo>
                <a:cubicBezTo>
                  <a:pt x="6218" y="2556"/>
                  <a:pt x="2503" y="6247"/>
                  <a:pt x="2503" y="10800"/>
                </a:cubicBezTo>
                <a:close/>
              </a:path>
            </a:pathLst>
          </a:custGeom>
          <a:gradFill>
            <a:gsLst>
              <a:gs pos="0">
                <a:srgbClr val="FFFCF6">
                  <a:alpha val="70000"/>
                </a:srgbClr>
              </a:gs>
              <a:gs pos="70000">
                <a:srgbClr val="FFFEFB">
                  <a:alpha val="55000"/>
                </a:srgbClr>
              </a:gs>
              <a:gs pos="100000">
                <a:srgbClr val="EED18D">
                  <a:alpha val="60000"/>
                </a:srgbClr>
              </a:gs>
            </a:gsLst>
            <a:path path="circle">
              <a:fillToRect l="37721" t="-19636" r="62278" b="119636"/>
            </a:path>
          </a:gradFill>
          <a:ln w="3175" cap="rnd">
            <a:solidFill>
              <a:srgbClr val="C5B691"/>
            </a:solidFill>
          </a:ln>
          <a:effectLst>
            <a:outerShdw sx="100000" sy="100000" kx="0" ky="0" algn="b" rotWithShape="0" blurRad="12700" dist="12700" dir="4500000">
              <a:srgbClr val="565041">
                <a:alpha val="35000"/>
              </a:srgbClr>
            </a:outerShdw>
          </a:effectLst>
        </p:spPr>
        <p:txBody>
          <a:bodyPr lIns="65023" tIns="65023" rIns="65023" bIns="65023" anchor="ctr"/>
          <a:lstStyle/>
          <a:p>
            <a:pPr defTabSz="1300480">
              <a:defRPr>
                <a:solidFill>
                  <a:srgbClr val="FFFFFF"/>
                </a:solidFill>
                <a:latin typeface="Gill Sans MT"/>
                <a:ea typeface="Gill Sans MT"/>
                <a:cs typeface="Gill Sans MT"/>
                <a:sym typeface="Gill Sans MT"/>
              </a:defRPr>
            </a:pPr>
          </a:p>
        </p:txBody>
      </p:sp>
      <p:sp>
        <p:nvSpPr>
          <p:cNvPr id="128" name="Stačiakampis 11"/>
          <p:cNvSpPr/>
          <p:nvPr/>
        </p:nvSpPr>
        <p:spPr>
          <a:xfrm>
            <a:off x="1440530" y="-77"/>
            <a:ext cx="11564270" cy="9753677"/>
          </a:xfrm>
          <a:prstGeom prst="rect">
            <a:avLst/>
          </a:prstGeom>
          <a:solidFill>
            <a:srgbClr val="FFFFFF"/>
          </a:solidFill>
          <a:ln w="12700">
            <a:miter lim="400000"/>
          </a:ln>
        </p:spPr>
        <p:txBody>
          <a:bodyPr lIns="65023" tIns="65023" rIns="65023" bIns="65023" anchor="ctr"/>
          <a:lstStyle/>
          <a:p>
            <a:pPr defTabSz="1300480">
              <a:defRPr>
                <a:solidFill>
                  <a:srgbClr val="FFFFFF"/>
                </a:solidFill>
                <a:latin typeface="Gill Sans MT"/>
                <a:ea typeface="Gill Sans MT"/>
                <a:cs typeface="Gill Sans MT"/>
                <a:sym typeface="Gill Sans MT"/>
              </a:defRPr>
            </a:pPr>
          </a:p>
        </p:txBody>
      </p:sp>
      <p:sp>
        <p:nvSpPr>
          <p:cNvPr id="129" name="Stačiakampis 14"/>
          <p:cNvSpPr/>
          <p:nvPr/>
        </p:nvSpPr>
        <p:spPr>
          <a:xfrm>
            <a:off x="1443532" y="-77"/>
            <a:ext cx="104040" cy="9753677"/>
          </a:xfrm>
          <a:prstGeom prst="rect">
            <a:avLst/>
          </a:prstGeom>
          <a:solidFill>
            <a:srgbClr val="FFFFFF"/>
          </a:solidFill>
          <a:ln w="12700">
            <a:miter lim="400000"/>
          </a:ln>
          <a:effectLst>
            <a:outerShdw sx="100000" sy="100000" kx="0" ky="0" algn="b" rotWithShape="0" blurRad="50800" dist="50800" dir="10800000">
              <a:srgbClr val="706B60">
                <a:alpha val="25000"/>
              </a:srgbClr>
            </a:outerShdw>
          </a:effectLst>
        </p:spPr>
        <p:txBody>
          <a:bodyPr lIns="65023" tIns="65023" rIns="65023" bIns="65023" anchor="ctr"/>
          <a:lstStyle/>
          <a:p>
            <a:pPr defTabSz="1300480">
              <a:defRPr>
                <a:solidFill>
                  <a:srgbClr val="FFFFFF"/>
                </a:solidFill>
                <a:latin typeface="Gill Sans MT"/>
                <a:ea typeface="Gill Sans MT"/>
                <a:cs typeface="Gill Sans MT"/>
                <a:sym typeface="Gill Sans MT"/>
              </a:defRPr>
            </a:pPr>
          </a:p>
        </p:txBody>
      </p:sp>
      <p:sp>
        <p:nvSpPr>
          <p:cNvPr id="130" name="Title Text"/>
          <p:cNvSpPr txBox="1"/>
          <p:nvPr>
            <p:ph type="title"/>
          </p:nvPr>
        </p:nvSpPr>
        <p:spPr>
          <a:xfrm>
            <a:off x="2041753" y="390596"/>
            <a:ext cx="10663938" cy="1625601"/>
          </a:xfrm>
          <a:prstGeom prst="rect">
            <a:avLst/>
          </a:prstGeom>
        </p:spPr>
        <p:txBody>
          <a:bodyPr lIns="65023" tIns="65023" rIns="65023" bIns="65023"/>
          <a:lstStyle>
            <a:lvl1pPr algn="l" defTabSz="1300480">
              <a:defRPr sz="6000">
                <a:solidFill>
                  <a:srgbClr val="572314"/>
                </a:solidFill>
                <a:effectLst>
                  <a:outerShdw sx="100000" sy="100000" kx="0" ky="0" algn="b" rotWithShape="0" blurRad="50800" dist="30000" dir="5400000">
                    <a:srgbClr val="000000">
                      <a:alpha val="30000"/>
                    </a:srgbClr>
                  </a:outerShdw>
                </a:effectLst>
                <a:latin typeface="Gill Sans MT"/>
                <a:ea typeface="Gill Sans MT"/>
                <a:cs typeface="Gill Sans MT"/>
                <a:sym typeface="Gill Sans MT"/>
              </a:defRPr>
            </a:lvl1pPr>
          </a:lstStyle>
          <a:p>
            <a:pPr/>
            <a:r>
              <a:t>Title Text</a:t>
            </a:r>
          </a:p>
        </p:txBody>
      </p:sp>
      <p:sp>
        <p:nvSpPr>
          <p:cNvPr id="131" name="Body Level One…"/>
          <p:cNvSpPr txBox="1"/>
          <p:nvPr>
            <p:ph type="body" idx="1"/>
          </p:nvPr>
        </p:nvSpPr>
        <p:spPr>
          <a:xfrm>
            <a:off x="2041753" y="2059093"/>
            <a:ext cx="10663938" cy="6827521"/>
          </a:xfrm>
          <a:prstGeom prst="rect">
            <a:avLst/>
          </a:prstGeom>
        </p:spPr>
        <p:txBody>
          <a:bodyPr lIns="65023" tIns="65023" rIns="65023" bIns="65023" anchor="t"/>
          <a:lstStyle>
            <a:lvl1pPr marL="472058" indent="-389762" defTabSz="1300480">
              <a:spcBef>
                <a:spcPts val="800"/>
              </a:spcBef>
              <a:buClr>
                <a:srgbClr val="3891A7"/>
              </a:buClr>
              <a:buSzPct val="80000"/>
              <a:buChar char="●"/>
              <a:defRPr sz="4400">
                <a:latin typeface="Gill Sans MT"/>
                <a:ea typeface="Gill Sans MT"/>
                <a:cs typeface="Gill Sans MT"/>
                <a:sym typeface="Gill Sans MT"/>
              </a:defRPr>
            </a:lvl1pPr>
            <a:lvl2pPr marL="775933" indent="-373597" defTabSz="1300480">
              <a:spcBef>
                <a:spcPts val="800"/>
              </a:spcBef>
              <a:buClr>
                <a:srgbClr val="3891A7"/>
              </a:buClr>
              <a:buSzPct val="100000"/>
              <a:buChar char="◦"/>
              <a:defRPr sz="4400">
                <a:latin typeface="Gill Sans MT"/>
                <a:ea typeface="Gill Sans MT"/>
                <a:cs typeface="Gill Sans MT"/>
                <a:sym typeface="Gill Sans MT"/>
              </a:defRPr>
            </a:lvl2pPr>
            <a:lvl3pPr marL="1077467" indent="-419100" defTabSz="1300480">
              <a:spcBef>
                <a:spcPts val="800"/>
              </a:spcBef>
              <a:buClr>
                <a:srgbClr val="3891A7"/>
              </a:buClr>
              <a:buSzPct val="100000"/>
              <a:buChar char="●"/>
              <a:defRPr sz="4400">
                <a:latin typeface="Gill Sans MT"/>
                <a:ea typeface="Gill Sans MT"/>
                <a:cs typeface="Gill Sans MT"/>
                <a:sym typeface="Gill Sans MT"/>
              </a:defRPr>
            </a:lvl3pPr>
            <a:lvl4pPr marL="1305763" indent="-382219" defTabSz="1300480">
              <a:spcBef>
                <a:spcPts val="800"/>
              </a:spcBef>
              <a:buClr>
                <a:srgbClr val="3891A7"/>
              </a:buClr>
              <a:buSzPct val="100000"/>
              <a:buChar char="●"/>
              <a:defRPr sz="4400">
                <a:latin typeface="Gill Sans MT"/>
                <a:ea typeface="Gill Sans MT"/>
                <a:cs typeface="Gill Sans MT"/>
                <a:sym typeface="Gill Sans MT"/>
              </a:defRPr>
            </a:lvl4pPr>
            <a:lvl5pPr marL="1517904" indent="-402336" defTabSz="1300480">
              <a:spcBef>
                <a:spcPts val="800"/>
              </a:spcBef>
              <a:buClr>
                <a:srgbClr val="3891A7"/>
              </a:buClr>
              <a:buSzPct val="100000"/>
              <a:buChar char="●"/>
              <a:defRPr sz="4400">
                <a:latin typeface="Gill Sans MT"/>
                <a:ea typeface="Gill Sans MT"/>
                <a:cs typeface="Gill Sans MT"/>
                <a:sym typeface="Gill Sans MT"/>
              </a:defRPr>
            </a:lvl5pPr>
          </a:lstStyle>
          <a:p>
            <a:pPr/>
            <a:r>
              <a:t>Body Level One</a:t>
            </a:r>
          </a:p>
          <a:p>
            <a:pPr lvl="1"/>
            <a:r>
              <a:t>Body Level Two</a:t>
            </a:r>
          </a:p>
          <a:p>
            <a:pPr lvl="2"/>
            <a:r>
              <a:t>Body Level Three</a:t>
            </a:r>
          </a:p>
          <a:p>
            <a:pPr lvl="3"/>
            <a:r>
              <a:t>Body Level Four</a:t>
            </a:r>
          </a:p>
          <a:p>
            <a:pPr lvl="4"/>
            <a:r>
              <a:t>Body Level Five</a:t>
            </a:r>
          </a:p>
        </p:txBody>
      </p:sp>
      <p:sp>
        <p:nvSpPr>
          <p:cNvPr id="132" name="Slide Number"/>
          <p:cNvSpPr txBox="1"/>
          <p:nvPr>
            <p:ph type="sldNum" sz="quarter" idx="2"/>
          </p:nvPr>
        </p:nvSpPr>
        <p:spPr>
          <a:xfrm>
            <a:off x="12250521" y="8967893"/>
            <a:ext cx="481779" cy="498349"/>
          </a:xfrm>
          <a:prstGeom prst="rect">
            <a:avLst/>
          </a:prstGeom>
        </p:spPr>
        <p:txBody>
          <a:bodyPr lIns="65023" tIns="65023" rIns="65023" bIns="65023"/>
          <a:lstStyle>
            <a:lvl1pPr algn="l" defTabSz="1300480">
              <a:defRPr sz="2400">
                <a:latin typeface="Gill Sans MT"/>
                <a:ea typeface="Gill Sans MT"/>
                <a:cs typeface="Gill Sans MT"/>
                <a:sym typeface="Gill Sans M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Imag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j-lt"/>
          <a:ea typeface="+mj-ea"/>
          <a:cs typeface="+mj-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FIGŪROS"/>
          <p:cNvSpPr txBox="1"/>
          <p:nvPr>
            <p:ph type="body" idx="4294967295"/>
          </p:nvPr>
        </p:nvSpPr>
        <p:spPr>
          <a:xfrm>
            <a:off x="650238" y="2275838"/>
            <a:ext cx="11704324" cy="7477761"/>
          </a:xfrm>
          <a:prstGeom prst="rect">
            <a:avLst/>
          </a:prstGeom>
        </p:spPr>
        <p:txBody>
          <a:bodyPr lIns="65022" tIns="65022" rIns="65022" bIns="65022"/>
          <a:lstStyle>
            <a:lvl1pPr marL="0" indent="0" algn="ctr">
              <a:buSzTx/>
              <a:buNone/>
              <a:defRPr sz="7100">
                <a:latin typeface="Apple Chancery"/>
                <a:ea typeface="Apple Chancery"/>
                <a:cs typeface="Apple Chancery"/>
                <a:sym typeface="Apple Chancery"/>
              </a:defRPr>
            </a:lvl1pPr>
          </a:lstStyle>
          <a:p>
            <a:pPr/>
            <a:r>
              <a:t>FIGŪROS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Plėtojimo figūros:…"/>
          <p:cNvSpPr txBox="1"/>
          <p:nvPr/>
        </p:nvSpPr>
        <p:spPr>
          <a:xfrm>
            <a:off x="1270803" y="2680717"/>
            <a:ext cx="10463194" cy="4392166"/>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nchor="ctr">
            <a:spAutoFit/>
          </a:bodyPr>
          <a:lstStyle/>
          <a:p>
            <a:pPr>
              <a:lnSpc>
                <a:spcPct val="150000"/>
              </a:lnSpc>
              <a:defRPr sz="4000">
                <a:latin typeface="+mj-lt"/>
                <a:ea typeface="+mj-ea"/>
                <a:cs typeface="+mj-cs"/>
                <a:sym typeface="Helvetica Neue"/>
              </a:defRPr>
            </a:pPr>
            <a:r>
              <a:t>Plėtojimo figūros:</a:t>
            </a:r>
            <a:endParaRPr>
              <a:uFill>
                <a:solidFill>
                  <a:srgbClr val="000000"/>
                </a:solidFill>
              </a:uFill>
              <a:latin typeface="Times New Roman"/>
              <a:ea typeface="Times New Roman"/>
              <a:cs typeface="Times New Roman"/>
              <a:sym typeface="Times New Roman"/>
            </a:endParaRPr>
          </a:p>
          <a:p>
            <a:pPr>
              <a:lnSpc>
                <a:spcPct val="150000"/>
              </a:lnSpc>
              <a:defRPr b="1" sz="4000">
                <a:latin typeface="+mj-lt"/>
                <a:ea typeface="+mj-ea"/>
                <a:cs typeface="+mj-cs"/>
                <a:sym typeface="Helvetica Neue"/>
              </a:defRPr>
            </a:pPr>
            <a:r>
              <a:t>Anafora</a:t>
            </a:r>
            <a:endParaRPr>
              <a:uFill>
                <a:solidFill>
                  <a:srgbClr val="000000"/>
                </a:solidFill>
              </a:uFill>
              <a:latin typeface="+mn-lt"/>
              <a:ea typeface="+mn-ea"/>
              <a:cs typeface="+mn-cs"/>
              <a:sym typeface="Helvetica"/>
            </a:endParaRPr>
          </a:p>
          <a:p>
            <a:pPr>
              <a:lnSpc>
                <a:spcPct val="150000"/>
              </a:lnSpc>
              <a:defRPr i="1" sz="4000">
                <a:latin typeface="+mj-lt"/>
                <a:ea typeface="+mj-ea"/>
                <a:cs typeface="+mj-cs"/>
                <a:sym typeface="Helvetica Neue"/>
              </a:defRPr>
            </a:pPr>
            <a:r>
              <a:t>Negaliu pasiduoti!</a:t>
            </a:r>
            <a:endParaRPr u="sng">
              <a:uFill>
                <a:solidFill>
                  <a:srgbClr val="000000"/>
                </a:solidFill>
              </a:uFill>
              <a:latin typeface="+mn-lt"/>
              <a:ea typeface="+mn-ea"/>
              <a:cs typeface="+mn-cs"/>
              <a:sym typeface="Helvetica"/>
            </a:endParaRPr>
          </a:p>
          <a:p>
            <a:pPr>
              <a:lnSpc>
                <a:spcPct val="150000"/>
              </a:lnSpc>
              <a:defRPr i="1" sz="4000">
                <a:latin typeface="+mj-lt"/>
                <a:ea typeface="+mj-ea"/>
                <a:cs typeface="+mj-cs"/>
                <a:sym typeface="Helvetica Neue"/>
              </a:defRPr>
            </a:pPr>
            <a:r>
              <a:t>Negaliu nurimti!</a:t>
            </a:r>
            <a:endParaRPr u="sng">
              <a:uFill>
                <a:solidFill>
                  <a:srgbClr val="000000"/>
                </a:solidFill>
              </a:uFill>
              <a:latin typeface="+mn-lt"/>
              <a:ea typeface="+mn-ea"/>
              <a:cs typeface="+mn-cs"/>
              <a:sym typeface="Helvetica"/>
            </a:endParaRPr>
          </a:p>
          <a:p>
            <a:pPr>
              <a:lnSpc>
                <a:spcPct val="150000"/>
              </a:lnSpc>
              <a:defRPr sz="4000">
                <a:latin typeface="+mj-lt"/>
                <a:ea typeface="+mj-ea"/>
                <a:cs typeface="+mj-cs"/>
                <a:sym typeface="Helvetica Neue"/>
              </a:defRPr>
            </a:pPr>
            <a:r>
              <a:rPr i="1"/>
              <a:t>Negaliu atsikabinti!</a:t>
            </a:r>
            <a:r>
              <a:rPr>
                <a:latin typeface="Times New Roman"/>
                <a:ea typeface="Times New Roman"/>
                <a:cs typeface="Times New Roman"/>
                <a:sym typeface="Times New Roman"/>
              </a:rPr>
              <a:t>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Nuo tada, kai dirbu su DHL, jaučiuosi kur kas ramiau.…"/>
          <p:cNvSpPr txBox="1"/>
          <p:nvPr/>
        </p:nvSpPr>
        <p:spPr>
          <a:xfrm>
            <a:off x="1366000" y="3175106"/>
            <a:ext cx="10272801" cy="5261863"/>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algn="just">
              <a:lnSpc>
                <a:spcPct val="150000"/>
              </a:lnSpc>
              <a:defRPr i="1" sz="4000">
                <a:latin typeface="+mj-lt"/>
                <a:ea typeface="+mj-ea"/>
                <a:cs typeface="+mj-cs"/>
                <a:sym typeface="Helvetica Neue"/>
              </a:defRPr>
            </a:pPr>
            <a:r>
              <a:t>Nuo tada, kai dirbu su DHL, jaučiuosi kur kas </a:t>
            </a:r>
            <a:r>
              <a:rPr u="sng"/>
              <a:t>ramiau</a:t>
            </a:r>
            <a:r>
              <a:t>.</a:t>
            </a:r>
            <a:endParaRPr>
              <a:uFill>
                <a:solidFill>
                  <a:srgbClr val="000000"/>
                </a:solidFill>
              </a:uFill>
            </a:endParaRPr>
          </a:p>
          <a:p>
            <a:pPr algn="just">
              <a:lnSpc>
                <a:spcPct val="150000"/>
              </a:lnSpc>
              <a:defRPr i="1" sz="4000">
                <a:latin typeface="+mj-lt"/>
                <a:ea typeface="+mj-ea"/>
                <a:cs typeface="+mj-cs"/>
                <a:sym typeface="Helvetica Neue"/>
              </a:defRPr>
            </a:pPr>
            <a:r>
              <a:t>Ir mano viršininkas jaučiasi </a:t>
            </a:r>
            <a:r>
              <a:rPr u="sng"/>
              <a:t>ramiau</a:t>
            </a:r>
            <a:r>
              <a:t>.</a:t>
            </a:r>
            <a:endParaRPr>
              <a:uFill>
                <a:solidFill>
                  <a:srgbClr val="000000"/>
                </a:solidFill>
              </a:uFill>
            </a:endParaRPr>
          </a:p>
          <a:p>
            <a:pPr algn="just">
              <a:lnSpc>
                <a:spcPct val="150000"/>
              </a:lnSpc>
              <a:defRPr i="1" sz="4000">
                <a:latin typeface="+mj-lt"/>
                <a:ea typeface="+mj-ea"/>
                <a:cs typeface="+mj-cs"/>
                <a:sym typeface="Helvetica Neue"/>
              </a:defRPr>
            </a:pPr>
            <a:r>
              <a:t>Šuo taip smarkiai nebeloja naktimis, ir kaimynams </a:t>
            </a:r>
            <a:r>
              <a:rPr u="sng"/>
              <a:t>ramiau</a:t>
            </a:r>
            <a:r>
              <a:t>.</a:t>
            </a:r>
            <a:endParaRPr>
              <a:uFill>
                <a:solidFill>
                  <a:srgbClr val="000000"/>
                </a:solidFill>
              </a:uFill>
            </a:endParaRPr>
          </a:p>
          <a:p>
            <a:pPr algn="just">
              <a:lnSpc>
                <a:spcPct val="150000"/>
              </a:lnSpc>
              <a:defRPr i="1" sz="4000">
                <a:latin typeface="+mj-lt"/>
                <a:ea typeface="+mj-ea"/>
                <a:cs typeface="+mj-cs"/>
                <a:sym typeface="Helvetica Neue"/>
              </a:defRPr>
            </a:pPr>
            <a:r>
              <a:t>Dabar visiems </a:t>
            </a:r>
            <a:r>
              <a:rPr u="sng"/>
              <a:t>ramiau</a:t>
            </a:r>
            <a:r>
              <a:t>!</a:t>
            </a:r>
          </a:p>
        </p:txBody>
      </p:sp>
      <p:sp>
        <p:nvSpPr>
          <p:cNvPr id="163" name="Epifora"/>
          <p:cNvSpPr txBox="1"/>
          <p:nvPr/>
        </p:nvSpPr>
        <p:spPr>
          <a:xfrm>
            <a:off x="3196262" y="2086058"/>
            <a:ext cx="6612274" cy="714247"/>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650240" defTabSz="650240">
              <a:lnSpc>
                <a:spcPct val="150000"/>
              </a:lnSpc>
              <a:defRPr i="1" sz="3800">
                <a:uFill>
                  <a:solidFill>
                    <a:srgbClr val="000000"/>
                  </a:solidFill>
                </a:uFill>
                <a:latin typeface="+mn-lt"/>
                <a:ea typeface="+mn-ea"/>
                <a:cs typeface="+mn-cs"/>
                <a:sym typeface="Helvetica"/>
              </a:defRPr>
            </a:pPr>
            <a:r>
              <a:t> </a:t>
            </a:r>
            <a:r>
              <a:rPr b="1" i="0"/>
              <a:t>Epifora</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Diafora…"/>
          <p:cNvSpPr txBox="1"/>
          <p:nvPr>
            <p:ph type="body" idx="4294967295"/>
          </p:nvPr>
        </p:nvSpPr>
        <p:spPr>
          <a:xfrm>
            <a:off x="650238" y="2275838"/>
            <a:ext cx="11704324" cy="7477761"/>
          </a:xfrm>
          <a:prstGeom prst="rect">
            <a:avLst/>
          </a:prstGeom>
        </p:spPr>
        <p:txBody>
          <a:bodyPr lIns="65022" tIns="65022" rIns="65022" bIns="65022" anchor="t"/>
          <a:lstStyle/>
          <a:p>
            <a:pPr marL="0" indent="0" algn="ctr" defTabSz="1300480">
              <a:spcBef>
                <a:spcPts val="1000"/>
              </a:spcBef>
              <a:buSzTx/>
              <a:buNone/>
              <a:defRPr b="1" sz="4400">
                <a:latin typeface="Times New Roman"/>
                <a:ea typeface="Times New Roman"/>
                <a:cs typeface="Times New Roman"/>
                <a:sym typeface="Times New Roman"/>
              </a:defRPr>
            </a:pPr>
            <a:r>
              <a:t>Diafora</a:t>
            </a:r>
          </a:p>
          <a:p>
            <a:pPr marL="471487" indent="-471487" algn="ctr" defTabSz="1300480">
              <a:spcBef>
                <a:spcPts val="1000"/>
              </a:spcBef>
              <a:buSzPct val="100000"/>
              <a:buChar char="»"/>
              <a:defRPr b="1" sz="4400">
                <a:latin typeface="Times New Roman"/>
                <a:ea typeface="Times New Roman"/>
                <a:cs typeface="Times New Roman"/>
                <a:sym typeface="Times New Roman"/>
              </a:defRPr>
            </a:pPr>
          </a:p>
          <a:p>
            <a:pPr marL="0" indent="0" algn="just">
              <a:lnSpc>
                <a:spcPct val="150000"/>
              </a:lnSpc>
              <a:spcBef>
                <a:spcPts val="0"/>
              </a:spcBef>
              <a:buSzTx/>
              <a:buNone/>
              <a:defRPr i="1" sz="3000"/>
            </a:pPr>
            <a:r>
              <a:t>Saulutė leidžias vakaruos </a:t>
            </a:r>
          </a:p>
          <a:p>
            <a:pPr marL="0" indent="0" algn="just">
              <a:lnSpc>
                <a:spcPct val="150000"/>
              </a:lnSpc>
              <a:spcBef>
                <a:spcPts val="0"/>
              </a:spcBef>
              <a:buSzTx/>
              <a:buNone/>
              <a:defRPr i="1" sz="3000"/>
            </a:pPr>
            <a:r>
              <a:t>Skubėk namo, skubėk, Kastyti!</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Simploka…"/>
          <p:cNvSpPr txBox="1"/>
          <p:nvPr/>
        </p:nvSpPr>
        <p:spPr>
          <a:xfrm>
            <a:off x="1066995" y="2617198"/>
            <a:ext cx="10480214" cy="4205342"/>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650240" defTabSz="650240">
              <a:lnSpc>
                <a:spcPct val="150000"/>
              </a:lnSpc>
              <a:defRPr b="1" sz="3600">
                <a:uFill>
                  <a:solidFill>
                    <a:srgbClr val="000000"/>
                  </a:solidFill>
                </a:uFill>
                <a:latin typeface="+mn-lt"/>
                <a:ea typeface="+mn-ea"/>
                <a:cs typeface="+mn-cs"/>
                <a:sym typeface="Helvetica"/>
              </a:defRPr>
            </a:pPr>
            <a:r>
              <a:t>Simploka</a:t>
            </a:r>
          </a:p>
          <a:p>
            <a:pPr algn="just">
              <a:lnSpc>
                <a:spcPct val="150000"/>
              </a:lnSpc>
              <a:defRPr i="1" sz="3000">
                <a:latin typeface="+mj-lt"/>
                <a:ea typeface="+mj-ea"/>
                <a:cs typeface="+mj-cs"/>
                <a:sym typeface="Helvetica Neue"/>
              </a:defRPr>
            </a:pPr>
            <a:r>
              <a:rPr b="1"/>
              <a:t>Kai</a:t>
            </a:r>
            <a:r>
              <a:t> jums skauda dantį, kam paskambinsit? </a:t>
            </a:r>
            <a:r>
              <a:rPr b="1"/>
              <a:t>Televizijai</a:t>
            </a:r>
            <a:r>
              <a:t>.</a:t>
            </a:r>
            <a:br/>
            <a:r>
              <a:rPr b="1"/>
              <a:t>Kai</a:t>
            </a:r>
            <a:r>
              <a:t> tamsią naktį kažkas krebžda už durų, kur skambinsit? Į </a:t>
            </a:r>
            <a:r>
              <a:rPr b="1"/>
              <a:t>televiziją</a:t>
            </a:r>
            <a:r>
              <a:t>. </a:t>
            </a:r>
            <a:endParaRPr b="1" sz="4200"/>
          </a:p>
          <a:p>
            <a:pPr algn="just">
              <a:lnSpc>
                <a:spcPct val="150000"/>
              </a:lnSpc>
              <a:defRPr i="1" sz="3000">
                <a:latin typeface="+mj-lt"/>
                <a:ea typeface="+mj-ea"/>
                <a:cs typeface="+mj-cs"/>
                <a:sym typeface="Helvetica Neue"/>
              </a:defRPr>
            </a:pPr>
            <a:r>
              <a:t>Baisu? </a:t>
            </a:r>
            <a:r>
              <a:rPr b="1"/>
              <a:t>Į televiziją</a:t>
            </a:r>
            <a:r>
              <a:t>.</a:t>
            </a:r>
            <a:br/>
            <a:r>
              <a:t>Bloga? </a:t>
            </a:r>
            <a:r>
              <a:rPr b="1"/>
              <a:t>Į televiziją</a:t>
            </a:r>
            <a:r>
              <a:t>. </a:t>
            </a:r>
            <a:r>
              <a:rPr i="0"/>
              <a:t>(M. Mikutavičius) </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Poliptotonas…"/>
          <p:cNvSpPr txBox="1"/>
          <p:nvPr>
            <p:ph type="body" idx="4294967295"/>
          </p:nvPr>
        </p:nvSpPr>
        <p:spPr>
          <a:xfrm>
            <a:off x="650238" y="2085338"/>
            <a:ext cx="11704324" cy="7477761"/>
          </a:xfrm>
          <a:prstGeom prst="rect">
            <a:avLst/>
          </a:prstGeom>
        </p:spPr>
        <p:txBody>
          <a:bodyPr lIns="65022" tIns="65022" rIns="65022" bIns="65022"/>
          <a:lstStyle/>
          <a:p>
            <a:pPr marL="0" indent="0" algn="ctr" defTabSz="1300480">
              <a:spcBef>
                <a:spcPts val="1000"/>
              </a:spcBef>
              <a:buSzTx/>
              <a:buNone/>
              <a:defRPr b="1" sz="4400">
                <a:latin typeface="Times New Roman"/>
                <a:ea typeface="Times New Roman"/>
                <a:cs typeface="Times New Roman"/>
                <a:sym typeface="Times New Roman"/>
              </a:defRPr>
            </a:pPr>
            <a:r>
              <a:t>Poliptotonas</a:t>
            </a:r>
          </a:p>
          <a:p>
            <a:pPr marL="0" indent="0" algn="ctr" defTabSz="1300480">
              <a:spcBef>
                <a:spcPts val="1000"/>
              </a:spcBef>
              <a:buSzTx/>
              <a:buNone/>
              <a:defRPr b="1" sz="4400">
                <a:latin typeface="Times New Roman"/>
                <a:ea typeface="Times New Roman"/>
                <a:cs typeface="Times New Roman"/>
                <a:sym typeface="Times New Roman"/>
              </a:defRPr>
            </a:pPr>
          </a:p>
          <a:p>
            <a:pPr marL="0" indent="0" algn="just">
              <a:lnSpc>
                <a:spcPct val="150000"/>
              </a:lnSpc>
              <a:spcBef>
                <a:spcPts val="0"/>
              </a:spcBef>
              <a:buSzTx/>
              <a:buNone/>
              <a:defRPr i="1" sz="3000"/>
            </a:pPr>
            <a:r>
              <a:t>Biudž</a:t>
            </a:r>
            <a:r>
              <a:t>etas tuščias, visi tapę </a:t>
            </a:r>
            <a:r>
              <a:t>biudž</a:t>
            </a:r>
            <a:r>
              <a:t>etininkais. </a:t>
            </a:r>
          </a:p>
          <a:p>
            <a:pPr marL="0" indent="0" algn="just">
              <a:lnSpc>
                <a:spcPct val="150000"/>
              </a:lnSpc>
              <a:spcBef>
                <a:spcPts val="0"/>
              </a:spcBef>
              <a:buSzTx/>
              <a:buNone/>
              <a:defRPr i="1" sz="3000"/>
            </a:pPr>
            <a:r>
              <a:t>GMO augalai jau už</a:t>
            </a:r>
            <a:r>
              <a:t>aug</a:t>
            </a:r>
            <a:r>
              <a:t>inti, Kas iš</a:t>
            </a:r>
            <a:r>
              <a:t>aug</a:t>
            </a:r>
            <a:r>
              <a:t>s iš žmogaus? </a:t>
            </a:r>
          </a:p>
          <a:p>
            <a:pPr marL="0" indent="0" algn="just">
              <a:lnSpc>
                <a:spcPct val="150000"/>
              </a:lnSpc>
              <a:spcBef>
                <a:spcPts val="0"/>
              </a:spcBef>
              <a:buSzTx/>
              <a:buNone/>
              <a:defRPr i="1" sz="3000"/>
            </a:pPr>
            <a:r>
              <a:t>Rieb</a:t>
            </a:r>
            <a:r>
              <a:t>ioji šalies energetika, aplipusi </a:t>
            </a:r>
            <a:r>
              <a:t>rieb</a:t>
            </a:r>
            <a:r>
              <a:t>iais prielipais.</a:t>
            </a:r>
          </a:p>
          <a:p>
            <a:pPr marL="0" indent="0" algn="just">
              <a:lnSpc>
                <a:spcPct val="150000"/>
              </a:lnSpc>
              <a:spcBef>
                <a:spcPts val="0"/>
              </a:spcBef>
              <a:buSzTx/>
              <a:buNone/>
              <a:defRPr i="1" sz="3000"/>
            </a:pPr>
            <a:r>
              <a:t> Kiek </a:t>
            </a:r>
            <a:r>
              <a:t>svarb</a:t>
            </a:r>
            <a:r>
              <a:t>i bus valstybė, jei žmonės joje ne</a:t>
            </a:r>
            <a:r>
              <a:t>svarb</a:t>
            </a:r>
            <a:r>
              <a:t>ūs.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Poliptotonas…"/>
          <p:cNvSpPr txBox="1"/>
          <p:nvPr>
            <p:ph type="body" idx="4294967295"/>
          </p:nvPr>
        </p:nvSpPr>
        <p:spPr>
          <a:xfrm>
            <a:off x="650238" y="2275838"/>
            <a:ext cx="11704324" cy="7477761"/>
          </a:xfrm>
          <a:prstGeom prst="rect">
            <a:avLst/>
          </a:prstGeom>
        </p:spPr>
        <p:txBody>
          <a:bodyPr lIns="65022" tIns="65022" rIns="65022" bIns="65022" anchor="t"/>
          <a:lstStyle/>
          <a:p>
            <a:pPr marL="0" indent="0" algn="ctr" defTabSz="650240">
              <a:lnSpc>
                <a:spcPts val="6800"/>
              </a:lnSpc>
              <a:spcBef>
                <a:spcPts val="1700"/>
              </a:spcBef>
              <a:buSzTx/>
              <a:buNone/>
              <a:defRPr b="1" sz="3800">
                <a:latin typeface="Times"/>
                <a:ea typeface="Times"/>
                <a:cs typeface="Times"/>
                <a:sym typeface="Times"/>
              </a:defRPr>
            </a:pPr>
            <a:r>
              <a:t>Poliptotonas</a:t>
            </a:r>
          </a:p>
          <a:p>
            <a:pPr marL="0" indent="0" algn="ctr" defTabSz="650240">
              <a:lnSpc>
                <a:spcPts val="6800"/>
              </a:lnSpc>
              <a:spcBef>
                <a:spcPts val="1700"/>
              </a:spcBef>
              <a:buSzTx/>
              <a:buNone/>
              <a:defRPr b="1" sz="3800">
                <a:latin typeface="Times"/>
                <a:ea typeface="Times"/>
                <a:cs typeface="Times"/>
                <a:sym typeface="Times"/>
              </a:defRPr>
            </a:pPr>
          </a:p>
          <a:p>
            <a:pPr marL="0" indent="0" algn="just">
              <a:lnSpc>
                <a:spcPct val="150000"/>
              </a:lnSpc>
              <a:spcBef>
                <a:spcPts val="0"/>
              </a:spcBef>
              <a:buSzTx/>
              <a:buNone/>
              <a:defRPr i="1" sz="3000"/>
            </a:pPr>
            <a:r>
              <a:t>Užsičiaupkite, kritikantai! Klausykis, Lietuva! Praskolintą ir beišsibėgiojančią po londonus šalį jau netrukus išgelbės </a:t>
            </a:r>
            <a:r>
              <a:rPr b="1">
                <a:latin typeface="Times"/>
                <a:ea typeface="Times"/>
                <a:cs typeface="Times"/>
                <a:sym typeface="Times"/>
              </a:rPr>
              <a:t>visų visur </a:t>
            </a:r>
            <a:r>
              <a:t>su </a:t>
            </a:r>
            <a:r>
              <a:rPr b="1">
                <a:latin typeface="Times"/>
                <a:ea typeface="Times"/>
                <a:cs typeface="Times"/>
                <a:sym typeface="Times"/>
              </a:rPr>
              <a:t>visais </a:t>
            </a:r>
            <a:r>
              <a:t>ir </a:t>
            </a:r>
            <a:r>
              <a:rPr b="1">
                <a:latin typeface="Times"/>
                <a:ea typeface="Times"/>
                <a:cs typeface="Times"/>
                <a:sym typeface="Times"/>
              </a:rPr>
              <a:t>visaip </a:t>
            </a:r>
            <a:r>
              <a:t>per </a:t>
            </a:r>
            <a:r>
              <a:rPr b="1">
                <a:latin typeface="Times"/>
                <a:ea typeface="Times"/>
                <a:cs typeface="Times"/>
                <a:sym typeface="Times"/>
              </a:rPr>
              <a:t>visus </a:t>
            </a:r>
            <a:r>
              <a:t>galus rotacija! </a:t>
            </a:r>
            <a:r>
              <a:rPr i="0">
                <a:latin typeface="Times"/>
                <a:ea typeface="Times"/>
                <a:cs typeface="Times"/>
                <a:sym typeface="Times"/>
              </a:rPr>
              <a:t>(R. Valatka)</a:t>
            </a:r>
            <a:br>
              <a:rPr i="0">
                <a:latin typeface="Times"/>
                <a:ea typeface="Times"/>
                <a:cs typeface="Times"/>
                <a:sym typeface="Times"/>
              </a:rPr>
            </a:br>
            <a:r>
              <a:t>Kai </a:t>
            </a:r>
            <a:r>
              <a:rPr b="1">
                <a:latin typeface="Times"/>
                <a:ea typeface="Times"/>
                <a:cs typeface="Times"/>
                <a:sym typeface="Times"/>
              </a:rPr>
              <a:t>niekas niekam </a:t>
            </a:r>
            <a:r>
              <a:t>(neva) nepriklauso, tai </a:t>
            </a:r>
            <a:r>
              <a:rPr b="1">
                <a:latin typeface="Times"/>
                <a:ea typeface="Times"/>
                <a:cs typeface="Times"/>
                <a:sym typeface="Times"/>
              </a:rPr>
              <a:t>niekas </a:t>
            </a:r>
            <a:r>
              <a:t>už </a:t>
            </a:r>
            <a:r>
              <a:rPr b="1">
                <a:latin typeface="Times"/>
                <a:ea typeface="Times"/>
                <a:cs typeface="Times"/>
                <a:sym typeface="Times"/>
              </a:rPr>
              <a:t>nieką </a:t>
            </a:r>
            <a:r>
              <a:t>ir neatsako.</a:t>
            </a:r>
            <a:br/>
            <a:r>
              <a:t>(V. Landsbergis) </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Anadiplozė…"/>
          <p:cNvSpPr txBox="1"/>
          <p:nvPr/>
        </p:nvSpPr>
        <p:spPr>
          <a:xfrm>
            <a:off x="1059083" y="2213380"/>
            <a:ext cx="10886634" cy="4475733"/>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650240" defTabSz="650240">
              <a:lnSpc>
                <a:spcPct val="150000"/>
              </a:lnSpc>
              <a:defRPr b="1" sz="3800">
                <a:uFill>
                  <a:solidFill>
                    <a:srgbClr val="000000"/>
                  </a:solidFill>
                </a:uFill>
                <a:latin typeface="+mn-lt"/>
                <a:ea typeface="+mn-ea"/>
                <a:cs typeface="+mn-cs"/>
                <a:sym typeface="Helvetica"/>
              </a:defRPr>
            </a:pPr>
            <a:r>
              <a:t>Anadiplozė</a:t>
            </a:r>
          </a:p>
          <a:p>
            <a:pPr indent="650240" defTabSz="650240">
              <a:lnSpc>
                <a:spcPct val="150000"/>
              </a:lnSpc>
              <a:defRPr b="1" sz="3800">
                <a:uFill>
                  <a:solidFill>
                    <a:srgbClr val="000000"/>
                  </a:solidFill>
                </a:uFill>
                <a:latin typeface="+mn-lt"/>
                <a:ea typeface="+mn-ea"/>
                <a:cs typeface="+mn-cs"/>
                <a:sym typeface="Helvetica"/>
              </a:defRPr>
            </a:pPr>
          </a:p>
          <a:p>
            <a:pPr algn="just">
              <a:lnSpc>
                <a:spcPct val="150000"/>
              </a:lnSpc>
              <a:defRPr i="1" sz="3000">
                <a:latin typeface="+mj-lt"/>
                <a:ea typeface="+mj-ea"/>
                <a:cs typeface="+mj-cs"/>
                <a:sym typeface="Helvetica Neue"/>
              </a:defRPr>
            </a:pPr>
            <a:r>
              <a:t>Šiandien Jūsų </a:t>
            </a:r>
            <a:r>
              <a:rPr b="1">
                <a:latin typeface="Times"/>
                <a:ea typeface="Times"/>
                <a:cs typeface="Times"/>
                <a:sym typeface="Times"/>
              </a:rPr>
              <a:t>valanda. Valanda, </a:t>
            </a:r>
            <a:r>
              <a:t>kuria prasideda </a:t>
            </a:r>
            <a:r>
              <a:rPr b="1">
                <a:latin typeface="Times"/>
                <a:ea typeface="Times"/>
                <a:cs typeface="Times"/>
                <a:sym typeface="Times"/>
              </a:rPr>
              <a:t>kadencija. </a:t>
            </a:r>
            <a:r>
              <a:t>Jūsų, Prezidento Valdo Adamkaus, antroji </a:t>
            </a:r>
            <a:r>
              <a:rPr b="1">
                <a:latin typeface="Times"/>
                <a:ea typeface="Times"/>
                <a:cs typeface="Times"/>
                <a:sym typeface="Times"/>
              </a:rPr>
              <a:t>kadencija</a:t>
            </a:r>
            <a:r>
              <a:t>, kuri žymės dar vieną mūsų valstybės istorijos </a:t>
            </a:r>
            <a:r>
              <a:rPr b="1">
                <a:latin typeface="Times"/>
                <a:ea typeface="Times"/>
                <a:cs typeface="Times"/>
                <a:sym typeface="Times"/>
              </a:rPr>
              <a:t>etapą. Etapą, </a:t>
            </a:r>
            <a:r>
              <a:t>kuris, deja, būti lengvas nežada. </a:t>
            </a:r>
            <a:r>
              <a:rPr i="0"/>
              <a:t>(A. Paulauskas)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Paranomazija…"/>
          <p:cNvSpPr txBox="1"/>
          <p:nvPr>
            <p:ph type="body" idx="4294967295"/>
          </p:nvPr>
        </p:nvSpPr>
        <p:spPr>
          <a:xfrm>
            <a:off x="650238" y="2275838"/>
            <a:ext cx="11704324" cy="7477761"/>
          </a:xfrm>
          <a:prstGeom prst="rect">
            <a:avLst/>
          </a:prstGeom>
        </p:spPr>
        <p:txBody>
          <a:bodyPr lIns="65022" tIns="65022" rIns="65022" bIns="65022"/>
          <a:lstStyle/>
          <a:p>
            <a:pPr marL="0" indent="0" algn="ctr" defTabSz="1300480">
              <a:spcBef>
                <a:spcPts val="1000"/>
              </a:spcBef>
              <a:buSzTx/>
              <a:buNone/>
              <a:defRPr b="1" sz="4400">
                <a:latin typeface="Times New Roman"/>
                <a:ea typeface="Times New Roman"/>
                <a:cs typeface="Times New Roman"/>
                <a:sym typeface="Times New Roman"/>
              </a:defRPr>
            </a:pPr>
            <a:r>
              <a:t>Paranomazija</a:t>
            </a:r>
          </a:p>
          <a:p>
            <a:pPr marL="0" indent="0" algn="ctr" defTabSz="1300480">
              <a:spcBef>
                <a:spcPts val="1000"/>
              </a:spcBef>
              <a:buSzTx/>
              <a:buNone/>
              <a:defRPr b="1" sz="4400">
                <a:latin typeface="Times New Roman"/>
                <a:ea typeface="Times New Roman"/>
                <a:cs typeface="Times New Roman"/>
                <a:sym typeface="Times New Roman"/>
              </a:defRPr>
            </a:pPr>
          </a:p>
          <a:p>
            <a:pPr marL="0" indent="0" algn="just">
              <a:lnSpc>
                <a:spcPct val="150000"/>
              </a:lnSpc>
              <a:spcBef>
                <a:spcPts val="0"/>
              </a:spcBef>
              <a:buSzTx/>
              <a:buNone/>
              <a:defRPr i="1" sz="3000"/>
            </a:pPr>
            <a:r>
              <a:t>Tauta </a:t>
            </a:r>
            <a:r>
              <a:rPr u="sng"/>
              <a:t>nuoširdžiai</a:t>
            </a:r>
            <a:r>
              <a:t> šventė, politikai </a:t>
            </a:r>
            <a:r>
              <a:rPr u="sng"/>
              <a:t>nenuoširdžiai</a:t>
            </a:r>
            <a:r>
              <a:t> dejavo.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Sinonimija…"/>
          <p:cNvSpPr txBox="1"/>
          <p:nvPr/>
        </p:nvSpPr>
        <p:spPr>
          <a:xfrm>
            <a:off x="1197448" y="2662371"/>
            <a:ext cx="10609906" cy="5299963"/>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defTabSz="650240">
              <a:lnSpc>
                <a:spcPts val="6800"/>
              </a:lnSpc>
              <a:spcBef>
                <a:spcPts val="1700"/>
              </a:spcBef>
              <a:defRPr b="1" sz="3800">
                <a:latin typeface="Times"/>
                <a:ea typeface="Times"/>
                <a:cs typeface="Times"/>
                <a:sym typeface="Times"/>
              </a:defRPr>
            </a:pPr>
            <a:r>
              <a:t>Sinonimija</a:t>
            </a:r>
          </a:p>
          <a:p>
            <a:pPr defTabSz="650240">
              <a:lnSpc>
                <a:spcPts val="6800"/>
              </a:lnSpc>
              <a:spcBef>
                <a:spcPts val="1700"/>
              </a:spcBef>
              <a:defRPr b="1" sz="3800">
                <a:latin typeface="Times"/>
                <a:ea typeface="Times"/>
                <a:cs typeface="Times"/>
                <a:sym typeface="Times"/>
              </a:defRPr>
            </a:pPr>
          </a:p>
          <a:p>
            <a:pPr algn="just">
              <a:lnSpc>
                <a:spcPct val="150000"/>
              </a:lnSpc>
              <a:defRPr i="1" sz="3000">
                <a:latin typeface="+mj-lt"/>
                <a:ea typeface="+mj-ea"/>
                <a:cs typeface="+mj-cs"/>
                <a:sym typeface="Helvetica Neue"/>
              </a:defRPr>
            </a:pPr>
            <a:r>
              <a:t>Ar kas nors primokėtų okupantui, jei jis atvyktų su tanku? O kai okupuoja su valstybei skolinamais milijardais ir su Europos Sąjungos bendrais projektais, direktyvomis, visi tyli. Net nepastebi! O jei kas pastebi, išvadinamas </a:t>
            </a:r>
            <a:r>
              <a:rPr b="1">
                <a:latin typeface="Times"/>
                <a:ea typeface="Times"/>
                <a:cs typeface="Times"/>
                <a:sym typeface="Times"/>
              </a:rPr>
              <a:t>nemoderniu, atsilikėliu, tundra. </a:t>
            </a:r>
            <a:r>
              <a:rPr i="0">
                <a:latin typeface="Times"/>
                <a:ea typeface="Times"/>
                <a:cs typeface="Times"/>
                <a:sym typeface="Times"/>
              </a:rPr>
              <a:t>(Iš „Respublikos“ Redakcijos skilties)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Įrėminimas…"/>
          <p:cNvSpPr txBox="1"/>
          <p:nvPr/>
        </p:nvSpPr>
        <p:spPr>
          <a:xfrm>
            <a:off x="1181831" y="1916945"/>
            <a:ext cx="10135396" cy="6158992"/>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650240" defTabSz="650240">
              <a:lnSpc>
                <a:spcPct val="150000"/>
              </a:lnSpc>
              <a:defRPr b="1" sz="3600">
                <a:uFill>
                  <a:solidFill>
                    <a:srgbClr val="000000"/>
                  </a:solidFill>
                </a:uFill>
                <a:latin typeface="+mn-lt"/>
                <a:ea typeface="+mn-ea"/>
                <a:cs typeface="+mn-cs"/>
                <a:sym typeface="Helvetica"/>
              </a:defRPr>
            </a:pPr>
            <a:r>
              <a:t>Įrėminimas</a:t>
            </a:r>
          </a:p>
          <a:p>
            <a:pPr algn="just">
              <a:lnSpc>
                <a:spcPct val="150000"/>
              </a:lnSpc>
              <a:defRPr i="1" sz="3000">
                <a:latin typeface="+mj-lt"/>
                <a:ea typeface="+mj-ea"/>
                <a:cs typeface="+mj-cs"/>
                <a:sym typeface="Helvetica Neue"/>
              </a:defRPr>
            </a:pPr>
            <a:r>
              <a:t>Būk graži!</a:t>
            </a:r>
            <a:endParaRPr sz="3600" u="sng">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Tokia graži...</a:t>
            </a:r>
            <a:endParaRPr sz="3600" u="sng">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Kaip angelas!</a:t>
            </a:r>
            <a:endParaRPr sz="3600" u="sng">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Pasinerk į pavasarį, į džiaugsmingas svajones, fantazijų sūkurį.</a:t>
            </a:r>
            <a:endParaRPr sz="3600">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Būk graži!</a:t>
            </a:r>
            <a:endParaRPr sz="3600" u="sng">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Tokia graži...</a:t>
            </a:r>
            <a:endParaRPr sz="3600" u="sng">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Kaip angelas!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Tropai - regimojo arba girdimojo vaizdo kūrimo būdas, kalbos vaizdumo versmė."/>
          <p:cNvSpPr txBox="1"/>
          <p:nvPr>
            <p:ph type="body" idx="4294967295"/>
          </p:nvPr>
        </p:nvSpPr>
        <p:spPr>
          <a:xfrm>
            <a:off x="653017" y="2301238"/>
            <a:ext cx="9871703" cy="7477761"/>
          </a:xfrm>
          <a:prstGeom prst="rect">
            <a:avLst/>
          </a:prstGeom>
        </p:spPr>
        <p:txBody>
          <a:bodyPr lIns="65022" tIns="65022" rIns="65022" bIns="65022"/>
          <a:lstStyle>
            <a:lvl1pPr marL="0" indent="0" algn="just">
              <a:lnSpc>
                <a:spcPct val="150000"/>
              </a:lnSpc>
              <a:spcBef>
                <a:spcPts val="0"/>
              </a:spcBef>
              <a:buSzTx/>
              <a:buNone/>
              <a:defRPr sz="4000"/>
            </a:lvl1pPr>
          </a:lstStyle>
          <a:p>
            <a:pPr/>
            <a:r>
              <a:t>Tropai - regimojo arba girdimojo vaizdo kūrimo būdas, kalbos vaizdumo versmė.</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Trumpinimo figūros:…"/>
          <p:cNvSpPr txBox="1"/>
          <p:nvPr/>
        </p:nvSpPr>
        <p:spPr>
          <a:xfrm>
            <a:off x="1240570" y="2391436"/>
            <a:ext cx="9903267" cy="4016247"/>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487680" defTabSz="1170432">
              <a:lnSpc>
                <a:spcPct val="150000"/>
              </a:lnSpc>
              <a:defRPr sz="4000">
                <a:uFill>
                  <a:solidFill>
                    <a:srgbClr val="000000"/>
                  </a:solidFill>
                </a:uFill>
                <a:latin typeface="Times New Roman"/>
                <a:ea typeface="Times New Roman"/>
                <a:cs typeface="Times New Roman"/>
                <a:sym typeface="Times New Roman"/>
              </a:defRPr>
            </a:pPr>
            <a:r>
              <a:t>Trumpinimo figūros:</a:t>
            </a:r>
          </a:p>
          <a:p>
            <a:pPr indent="487680" defTabSz="1170432">
              <a:lnSpc>
                <a:spcPct val="150000"/>
              </a:lnSpc>
              <a:defRPr b="1" sz="4000">
                <a:uFill>
                  <a:solidFill>
                    <a:srgbClr val="000000"/>
                  </a:solidFill>
                </a:uFill>
                <a:latin typeface="+mn-lt"/>
                <a:ea typeface="+mn-ea"/>
                <a:cs typeface="+mn-cs"/>
                <a:sym typeface="Helvetica"/>
              </a:defRPr>
            </a:pPr>
            <a:r>
              <a:t>Elipsė</a:t>
            </a:r>
          </a:p>
          <a:p>
            <a:pPr indent="487680" algn="just" defTabSz="1170432">
              <a:lnSpc>
                <a:spcPct val="150000"/>
              </a:lnSpc>
              <a:defRPr sz="4000">
                <a:uFill>
                  <a:solidFill>
                    <a:srgbClr val="000000"/>
                  </a:solidFill>
                </a:uFill>
                <a:latin typeface="Times New Roman"/>
                <a:ea typeface="Times New Roman"/>
                <a:cs typeface="Times New Roman"/>
                <a:sym typeface="Times New Roman"/>
              </a:defRPr>
            </a:pPr>
          </a:p>
          <a:p>
            <a:pPr algn="just">
              <a:lnSpc>
                <a:spcPct val="150000"/>
              </a:lnSpc>
              <a:defRPr i="1" sz="3000">
                <a:latin typeface="+mj-lt"/>
                <a:ea typeface="+mj-ea"/>
                <a:cs typeface="+mj-cs"/>
                <a:sym typeface="Helvetica Neue"/>
              </a:defRPr>
            </a:pPr>
            <a:r>
              <a:t>Taupau – vadinasi, mąstau!</a:t>
            </a:r>
            <a:r>
              <a:rPr i="0">
                <a:latin typeface="Palemonas"/>
                <a:ea typeface="Palemonas"/>
                <a:cs typeface="Palemonas"/>
                <a:sym typeface="Palemonas"/>
              </a:rPr>
              <a:t> </a:t>
            </a:r>
            <a:endParaRPr sz="4000">
              <a:uFill>
                <a:solidFill>
                  <a:srgbClr val="000000"/>
                </a:solidFill>
              </a:uFill>
              <a:latin typeface="Palemonas"/>
              <a:ea typeface="Palemonas"/>
              <a:cs typeface="Palemonas"/>
              <a:sym typeface="Palemonas"/>
            </a:endParaRPr>
          </a:p>
          <a:p>
            <a:pPr algn="just">
              <a:lnSpc>
                <a:spcPct val="150000"/>
              </a:lnSpc>
              <a:defRPr i="1" sz="3000">
                <a:latin typeface="+mj-lt"/>
                <a:ea typeface="+mj-ea"/>
                <a:cs typeface="+mj-cs"/>
                <a:sym typeface="Helvetica Neue"/>
              </a:defRPr>
            </a:pPr>
            <a:r>
              <a:t>Lyg vandens prisilietimas – drėgmės versmė, sprogimas!</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Nutylėjimas…"/>
          <p:cNvSpPr txBox="1"/>
          <p:nvPr/>
        </p:nvSpPr>
        <p:spPr>
          <a:xfrm>
            <a:off x="622963" y="725286"/>
            <a:ext cx="11506004" cy="7163307"/>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768546" defTabSz="1170432">
              <a:lnSpc>
                <a:spcPct val="150000"/>
              </a:lnSpc>
              <a:defRPr b="1" sz="3400">
                <a:uFill>
                  <a:solidFill>
                    <a:srgbClr val="000000"/>
                  </a:solidFill>
                </a:uFill>
                <a:latin typeface="+mn-lt"/>
                <a:ea typeface="+mn-ea"/>
                <a:cs typeface="+mn-cs"/>
                <a:sym typeface="Helvetica"/>
              </a:defRPr>
            </a:pPr>
            <a:r>
              <a:t>Nutylėjimas</a:t>
            </a:r>
          </a:p>
          <a:p>
            <a:pPr indent="768546" algn="just" defTabSz="1170432">
              <a:lnSpc>
                <a:spcPct val="150000"/>
              </a:lnSpc>
              <a:defRPr sz="1600">
                <a:uFill>
                  <a:solidFill>
                    <a:srgbClr val="000000"/>
                  </a:solidFill>
                </a:uFill>
                <a:latin typeface="Times New Roman"/>
                <a:ea typeface="Times New Roman"/>
                <a:cs typeface="Times New Roman"/>
                <a:sym typeface="Times New Roman"/>
              </a:defRPr>
            </a:pPr>
          </a:p>
          <a:p>
            <a:pPr algn="just">
              <a:lnSpc>
                <a:spcPct val="150000"/>
              </a:lnSpc>
              <a:defRPr i="1" sz="3000">
                <a:latin typeface="+mj-lt"/>
                <a:ea typeface="+mj-ea"/>
                <a:cs typeface="+mj-cs"/>
                <a:sym typeface="Helvetica Neue"/>
              </a:defRPr>
            </a:pPr>
            <a:r>
              <a:t>Man patinka greitis, o naujausios informacijos technologijos leidžia jį pajusti... ...o kartais ir viršyti. Dienai baigiantis mano mintys jau rytdienoje. Mėgstu rytą... Mėgstu rytą... nes ši diena gali būti ko nors didelio ir svarbaus pradžia... Diena įgauna pagreitį... ir darbe ji jau lekia visu greičiu... duomenų perdavimas faksu... informacijos paieška internete... dešimtys telefono skambučių... Begalinis informacijos srautas ir ... turbūt... kosminis greitis. Man patinka greitis... ...naujausios technologijos leidžia jį pajusti... o kartais ir viršyti.</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Komponavimo figūros:…"/>
          <p:cNvSpPr txBox="1"/>
          <p:nvPr/>
        </p:nvSpPr>
        <p:spPr>
          <a:xfrm>
            <a:off x="1126286" y="2746039"/>
            <a:ext cx="11090893" cy="4000246"/>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650240" defTabSz="650240">
              <a:lnSpc>
                <a:spcPct val="150000"/>
              </a:lnSpc>
              <a:defRPr sz="4000">
                <a:uFill>
                  <a:solidFill>
                    <a:srgbClr val="000000"/>
                  </a:solidFill>
                </a:uFill>
                <a:latin typeface="Times New Roman"/>
                <a:ea typeface="Times New Roman"/>
                <a:cs typeface="Times New Roman"/>
                <a:sym typeface="Times New Roman"/>
              </a:defRPr>
            </a:pPr>
            <a:r>
              <a:t>Komponavimo figūros:</a:t>
            </a:r>
          </a:p>
          <a:p>
            <a:pPr indent="650240" defTabSz="650240">
              <a:lnSpc>
                <a:spcPct val="150000"/>
              </a:lnSpc>
              <a:defRPr b="1" sz="4000">
                <a:uFill>
                  <a:solidFill>
                    <a:srgbClr val="000000"/>
                  </a:solidFill>
                </a:uFill>
                <a:latin typeface="+mn-lt"/>
                <a:ea typeface="+mn-ea"/>
                <a:cs typeface="+mn-cs"/>
                <a:sym typeface="Helvetica"/>
              </a:defRPr>
            </a:pPr>
            <a:r>
              <a:t>Antitezė</a:t>
            </a:r>
          </a:p>
          <a:p>
            <a:pPr indent="650240" algn="just" defTabSz="650240">
              <a:lnSpc>
                <a:spcPct val="150000"/>
              </a:lnSpc>
              <a:defRPr sz="4000">
                <a:uFill>
                  <a:solidFill>
                    <a:srgbClr val="000000"/>
                  </a:solidFill>
                </a:uFill>
                <a:latin typeface="Times New Roman"/>
                <a:ea typeface="Times New Roman"/>
                <a:cs typeface="Times New Roman"/>
                <a:sym typeface="Times New Roman"/>
              </a:defRPr>
            </a:pPr>
          </a:p>
          <a:p>
            <a:pPr algn="just">
              <a:lnSpc>
                <a:spcPct val="150000"/>
              </a:lnSpc>
              <a:defRPr i="1" sz="3000">
                <a:latin typeface="+mj-lt"/>
                <a:ea typeface="+mj-ea"/>
                <a:cs typeface="+mj-cs"/>
                <a:sym typeface="Helvetica Neue"/>
              </a:defRPr>
            </a:pPr>
            <a:r>
              <a:t>Negailestingas</a:t>
            </a:r>
            <a:r>
              <a:t>, bet </a:t>
            </a:r>
            <a:r>
              <a:t>švelnus</a:t>
            </a:r>
            <a:r>
              <a:t>! </a:t>
            </a:r>
            <a:endParaRPr sz="4000" u="sng">
              <a:uFill>
                <a:solidFill>
                  <a:srgbClr val="000000"/>
                </a:solidFill>
              </a:uFill>
              <a:latin typeface="Times New Roman"/>
              <a:ea typeface="Times New Roman"/>
              <a:cs typeface="Times New Roman"/>
              <a:sym typeface="Times New Roman"/>
            </a:endParaRPr>
          </a:p>
          <a:p>
            <a:pPr algn="just">
              <a:lnSpc>
                <a:spcPct val="150000"/>
              </a:lnSpc>
              <a:defRPr i="1" sz="3000">
                <a:latin typeface="+mj-lt"/>
                <a:ea typeface="+mj-ea"/>
                <a:cs typeface="+mj-cs"/>
                <a:sym typeface="Helvetica Neue"/>
              </a:defRPr>
            </a:pPr>
            <a:r>
              <a:t>Pastatei</a:t>
            </a:r>
            <a:r>
              <a:t> – išsaugok, </a:t>
            </a:r>
            <a:r>
              <a:t>sugriovei</a:t>
            </a:r>
            <a:r>
              <a:t> – atstatyk!</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Parceliacija…"/>
          <p:cNvSpPr txBox="1"/>
          <p:nvPr/>
        </p:nvSpPr>
        <p:spPr>
          <a:xfrm>
            <a:off x="1163029" y="1740927"/>
            <a:ext cx="10117826" cy="5773927"/>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indent="650240" defTabSz="650240">
              <a:lnSpc>
                <a:spcPct val="150000"/>
              </a:lnSpc>
              <a:defRPr b="1" sz="3800">
                <a:uFill>
                  <a:solidFill>
                    <a:srgbClr val="000000"/>
                  </a:solidFill>
                </a:uFill>
                <a:latin typeface="+mn-lt"/>
                <a:ea typeface="+mn-ea"/>
                <a:cs typeface="+mn-cs"/>
                <a:sym typeface="Helvetica"/>
              </a:defRPr>
            </a:pPr>
            <a:r>
              <a:t>Parceliacija</a:t>
            </a:r>
          </a:p>
          <a:p>
            <a:pPr indent="650240" algn="just" defTabSz="650240">
              <a:lnSpc>
                <a:spcPct val="150000"/>
              </a:lnSpc>
              <a:defRPr sz="3800">
                <a:uFill>
                  <a:solidFill>
                    <a:srgbClr val="000000"/>
                  </a:solidFill>
                </a:uFill>
                <a:latin typeface="Times New Roman"/>
                <a:ea typeface="Times New Roman"/>
                <a:cs typeface="Times New Roman"/>
                <a:sym typeface="Times New Roman"/>
              </a:defRPr>
            </a:pPr>
          </a:p>
          <a:p>
            <a:pPr algn="just">
              <a:lnSpc>
                <a:spcPct val="150000"/>
              </a:lnSpc>
              <a:defRPr i="1" sz="3000">
                <a:latin typeface="+mj-lt"/>
                <a:ea typeface="+mj-ea"/>
                <a:cs typeface="+mj-cs"/>
                <a:sym typeface="Helvetica Neue"/>
              </a:defRPr>
            </a:pPr>
            <a:r>
              <a:t>Surask mane! Paskubėk!</a:t>
            </a:r>
            <a:endParaRPr sz="3800">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Pažiūrėk po Kalėdų eglute!</a:t>
            </a:r>
            <a:endParaRPr sz="3800">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Raktas? Pažiūrėk – durys!</a:t>
            </a:r>
            <a:endParaRPr sz="3800">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Atidaryk jas! Dabar!</a:t>
            </a:r>
            <a:endParaRPr sz="3800">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Staigmena!</a:t>
            </a:r>
            <a:endParaRPr sz="3800">
              <a:uFill>
                <a:solidFill>
                  <a:srgbClr val="000000"/>
                </a:solidFill>
              </a:uFill>
              <a:latin typeface="+mn-lt"/>
              <a:ea typeface="+mn-ea"/>
              <a:cs typeface="+mn-cs"/>
              <a:sym typeface="Helvetica"/>
            </a:endParaRPr>
          </a:p>
          <a:p>
            <a:pPr algn="just">
              <a:lnSpc>
                <a:spcPct val="150000"/>
              </a:lnSpc>
              <a:defRPr i="1" sz="3000">
                <a:latin typeface="+mj-lt"/>
                <a:ea typeface="+mj-ea"/>
                <a:cs typeface="+mj-cs"/>
                <a:sym typeface="Helvetica Neue"/>
              </a:defRPr>
            </a:pPr>
            <a:r>
              <a:t>Tai dovana tau!</a:t>
            </a:r>
            <a:r>
              <a:rPr i="0">
                <a:latin typeface="Times New Roman"/>
                <a:ea typeface="Times New Roman"/>
                <a:cs typeface="Times New Roman"/>
                <a:sym typeface="Times New Roman"/>
              </a:rPr>
              <a:t>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Gramatinių formų sąskambiai…"/>
          <p:cNvSpPr txBox="1"/>
          <p:nvPr/>
        </p:nvSpPr>
        <p:spPr>
          <a:xfrm>
            <a:off x="1247900" y="1849571"/>
            <a:ext cx="10508999" cy="4810250"/>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defTabSz="650240">
              <a:lnSpc>
                <a:spcPts val="7500"/>
              </a:lnSpc>
              <a:spcBef>
                <a:spcPts val="1700"/>
              </a:spcBef>
              <a:defRPr b="1" sz="4400">
                <a:latin typeface="+mn-lt"/>
                <a:ea typeface="+mn-ea"/>
                <a:cs typeface="+mn-cs"/>
                <a:sym typeface="Helvetica"/>
              </a:defRPr>
            </a:pPr>
            <a:r>
              <a:t>Gramatinių formų sąskambiai</a:t>
            </a:r>
          </a:p>
          <a:p>
            <a:pPr algn="l" defTabSz="650240">
              <a:lnSpc>
                <a:spcPts val="7500"/>
              </a:lnSpc>
              <a:spcBef>
                <a:spcPts val="1700"/>
              </a:spcBef>
              <a:defRPr i="1" sz="4400">
                <a:latin typeface="+mn-lt"/>
                <a:ea typeface="+mn-ea"/>
                <a:cs typeface="+mn-cs"/>
                <a:sym typeface="Helvetica"/>
              </a:defRPr>
            </a:pPr>
          </a:p>
          <a:p>
            <a:pPr algn="just">
              <a:lnSpc>
                <a:spcPct val="150000"/>
              </a:lnSpc>
              <a:defRPr i="1" sz="3000">
                <a:latin typeface="+mj-lt"/>
                <a:ea typeface="+mj-ea"/>
                <a:cs typeface="+mj-cs"/>
                <a:sym typeface="Helvetica Neue"/>
              </a:defRPr>
            </a:pPr>
            <a:r>
              <a:t>Laisvė devalv</a:t>
            </a:r>
            <a:r>
              <a:rPr b="1">
                <a:latin typeface="+mn-lt"/>
                <a:ea typeface="+mn-ea"/>
                <a:cs typeface="+mn-cs"/>
                <a:sym typeface="Helvetica"/>
              </a:rPr>
              <a:t>uota.</a:t>
            </a:r>
            <a:br>
              <a:rPr b="1">
                <a:latin typeface="+mn-lt"/>
                <a:ea typeface="+mn-ea"/>
                <a:cs typeface="+mn-cs"/>
                <a:sym typeface="Helvetica"/>
              </a:rPr>
            </a:br>
            <a:r>
              <a:t>Garbė amput</a:t>
            </a:r>
            <a:r>
              <a:rPr b="1">
                <a:latin typeface="+mn-lt"/>
                <a:ea typeface="+mn-ea"/>
                <a:cs typeface="+mn-cs"/>
                <a:sym typeface="Helvetica"/>
              </a:rPr>
              <a:t>uota. </a:t>
            </a:r>
            <a:endParaRPr sz="4400">
              <a:latin typeface="Times New Roman"/>
              <a:ea typeface="Times New Roman"/>
              <a:cs typeface="Times New Roman"/>
              <a:sym typeface="Times New Roman"/>
            </a:endParaRPr>
          </a:p>
          <a:p>
            <a:pPr algn="just">
              <a:lnSpc>
                <a:spcPct val="150000"/>
              </a:lnSpc>
              <a:defRPr i="1" sz="3000">
                <a:latin typeface="+mj-lt"/>
                <a:ea typeface="+mj-ea"/>
                <a:cs typeface="+mj-cs"/>
                <a:sym typeface="Helvetica Neue"/>
              </a:defRPr>
            </a:pPr>
            <a:r>
              <a:t>Pilietinė sąmonė atrof</a:t>
            </a:r>
            <a:r>
              <a:rPr b="1">
                <a:latin typeface="+mn-lt"/>
                <a:ea typeface="+mn-ea"/>
                <a:cs typeface="+mn-cs"/>
                <a:sym typeface="Helvetica"/>
              </a:rPr>
              <a:t>uota.</a:t>
            </a:r>
            <a:br>
              <a:rPr b="1">
                <a:latin typeface="+mn-lt"/>
                <a:ea typeface="+mn-ea"/>
                <a:cs typeface="+mn-cs"/>
                <a:sym typeface="Helvetica"/>
              </a:rPr>
            </a:br>
            <a:r>
              <a:t>Dvasia bemaž okup</a:t>
            </a:r>
            <a:r>
              <a:rPr b="1">
                <a:latin typeface="+mn-lt"/>
                <a:ea typeface="+mn-ea"/>
                <a:cs typeface="+mn-cs"/>
                <a:sym typeface="Helvetica"/>
              </a:rPr>
              <a:t>uota</a:t>
            </a:r>
            <a:r>
              <a:t>. </a:t>
            </a:r>
            <a:r>
              <a:rPr i="0">
                <a:latin typeface="Times New Roman"/>
                <a:ea typeface="Times New Roman"/>
                <a:cs typeface="Times New Roman"/>
                <a:sym typeface="Times New Roman"/>
              </a:rPr>
              <a:t>(V. Landsbergis) </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Chiazmas…"/>
          <p:cNvSpPr txBox="1"/>
          <p:nvPr/>
        </p:nvSpPr>
        <p:spPr>
          <a:xfrm>
            <a:off x="1564221" y="2120504"/>
            <a:ext cx="9876358" cy="4462779"/>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defTabSz="650240">
              <a:lnSpc>
                <a:spcPts val="7200"/>
              </a:lnSpc>
              <a:spcBef>
                <a:spcPts val="1700"/>
              </a:spcBef>
              <a:defRPr b="1" sz="3800">
                <a:latin typeface="Times"/>
                <a:ea typeface="Times"/>
                <a:cs typeface="Times"/>
                <a:sym typeface="Times"/>
              </a:defRPr>
            </a:pPr>
            <a:r>
              <a:t>Chiazmas</a:t>
            </a:r>
          </a:p>
          <a:p>
            <a:pPr algn="just">
              <a:lnSpc>
                <a:spcPct val="150000"/>
              </a:lnSpc>
              <a:defRPr i="1" sz="3000">
                <a:latin typeface="+mj-lt"/>
                <a:ea typeface="+mj-ea"/>
                <a:cs typeface="+mj-cs"/>
                <a:sym typeface="Helvetica Neue"/>
              </a:defRPr>
            </a:pPr>
            <a:r>
              <a:t>Nėra Laisvės – nėra nei Tėvynės, nėra Tėvynės – nebus nei Laisvės </a:t>
            </a:r>
            <a:r>
              <a:rPr i="0">
                <a:latin typeface="Times"/>
                <a:ea typeface="Times"/>
                <a:cs typeface="Times"/>
                <a:sym typeface="Times"/>
              </a:rPr>
              <a:t>(Vaižgantas). </a:t>
            </a:r>
            <a:endParaRPr sz="3800">
              <a:latin typeface="Times"/>
              <a:ea typeface="Times"/>
              <a:cs typeface="Times"/>
              <a:sym typeface="Times"/>
            </a:endParaRPr>
          </a:p>
          <a:p>
            <a:pPr algn="just">
              <a:lnSpc>
                <a:spcPct val="150000"/>
              </a:lnSpc>
              <a:defRPr i="1" sz="3000">
                <a:latin typeface="+mj-lt"/>
                <a:ea typeface="+mj-ea"/>
                <a:cs typeface="+mj-cs"/>
                <a:sym typeface="Helvetica Neue"/>
              </a:defRPr>
            </a:pPr>
            <a:endParaRPr sz="3800">
              <a:latin typeface="Times"/>
              <a:ea typeface="Times"/>
              <a:cs typeface="Times"/>
              <a:sym typeface="Times"/>
            </a:endParaRPr>
          </a:p>
          <a:p>
            <a:pPr algn="just">
              <a:lnSpc>
                <a:spcPct val="150000"/>
              </a:lnSpc>
              <a:defRPr i="1" sz="3000">
                <a:latin typeface="+mj-lt"/>
                <a:ea typeface="+mj-ea"/>
                <a:cs typeface="+mj-cs"/>
                <a:sym typeface="Helvetica Neue"/>
              </a:defRPr>
            </a:pPr>
            <a:r>
              <a:t>Mąstymas yra tylus kalbėjimas, kalbėjimas yra garsus mąstymas. </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Ačiū už dėmesį!"/>
          <p:cNvSpPr txBox="1"/>
          <p:nvPr>
            <p:ph type="body" idx="4294967295"/>
          </p:nvPr>
        </p:nvSpPr>
        <p:spPr>
          <a:xfrm>
            <a:off x="1479758" y="2655146"/>
            <a:ext cx="9331182" cy="6285654"/>
          </a:xfrm>
          <a:prstGeom prst="rect">
            <a:avLst/>
          </a:prstGeom>
        </p:spPr>
        <p:txBody>
          <a:bodyPr lIns="65022" tIns="65022" rIns="65022" bIns="65022"/>
          <a:lstStyle>
            <a:lvl1pPr marL="0" indent="0" algn="ctr" defTabSz="1300480">
              <a:spcBef>
                <a:spcPts val="900"/>
              </a:spcBef>
              <a:buSzTx/>
              <a:buNone/>
              <a:defRPr sz="4400">
                <a:latin typeface="Garamond"/>
                <a:ea typeface="Garamond"/>
                <a:cs typeface="Garamond"/>
                <a:sym typeface="Garamond"/>
              </a:defRPr>
            </a:lvl1pPr>
          </a:lstStyle>
          <a:p>
            <a:pPr/>
            <a:r>
              <a:t>Ačiū už dėmesį!</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Figūrose tam tikras pasakymas, išreikštas ne vienu žodžiu, o žodžių junginiu, sakiniu ar keliais sakiniais, nutolusiais nuo įprasto minčių reiškimo."/>
          <p:cNvSpPr txBox="1"/>
          <p:nvPr>
            <p:ph type="body" idx="4294967295"/>
          </p:nvPr>
        </p:nvSpPr>
        <p:spPr>
          <a:xfrm>
            <a:off x="923388" y="2331004"/>
            <a:ext cx="9895664" cy="7371795"/>
          </a:xfrm>
          <a:prstGeom prst="rect">
            <a:avLst/>
          </a:prstGeom>
        </p:spPr>
        <p:txBody>
          <a:bodyPr lIns="65022" tIns="65022" rIns="65022" bIns="65022"/>
          <a:lstStyle>
            <a:lvl1pPr marL="0" indent="0" algn="just">
              <a:lnSpc>
                <a:spcPct val="150000"/>
              </a:lnSpc>
              <a:spcBef>
                <a:spcPts val="0"/>
              </a:spcBef>
              <a:buSzTx/>
              <a:buNone/>
              <a:defRPr sz="4000"/>
            </a:lvl1pPr>
          </a:lstStyle>
          <a:p>
            <a:pPr/>
            <a:r>
              <a:t>Figūrose tam tikras pasakymas, išreikštas ne vienu žodžiu, o žodžių junginiu, sakiniu ar keliais sakiniais, nutolusiais nuo įprasto minčių reiškimo.</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Retorinės figūros pagal sudarymo, komponavimo ir minties reiškimo būdus skiriamos į…"/>
          <p:cNvSpPr txBox="1"/>
          <p:nvPr>
            <p:ph type="body" idx="4294967295"/>
          </p:nvPr>
        </p:nvSpPr>
        <p:spPr>
          <a:xfrm>
            <a:off x="345438" y="2237738"/>
            <a:ext cx="9860343" cy="7477761"/>
          </a:xfrm>
          <a:prstGeom prst="rect">
            <a:avLst/>
          </a:prstGeom>
        </p:spPr>
        <p:txBody>
          <a:bodyPr lIns="65022" tIns="65022" rIns="65022" bIns="65022"/>
          <a:lstStyle/>
          <a:p>
            <a:pPr marL="0" indent="0" algn="just">
              <a:lnSpc>
                <a:spcPct val="150000"/>
              </a:lnSpc>
              <a:spcBef>
                <a:spcPts val="0"/>
              </a:spcBef>
              <a:buSzTx/>
              <a:buNone/>
              <a:defRPr sz="4000"/>
            </a:pPr>
            <a:r>
              <a:t>Retorinės figūros pagal sudarymo, komponavimo ir minties reiškimo būdus skiriamos į </a:t>
            </a:r>
          </a:p>
          <a:p>
            <a:pPr marL="0" indent="0" algn="just">
              <a:spcBef>
                <a:spcPts val="0"/>
              </a:spcBef>
              <a:buSzTx/>
              <a:buNone/>
              <a:defRPr sz="4000"/>
            </a:pPr>
            <a:r>
              <a:rPr b="1"/>
              <a:t>sintaksines</a:t>
            </a:r>
            <a:r>
              <a:t> </a:t>
            </a:r>
          </a:p>
          <a:p>
            <a:pPr marL="0" indent="0" algn="just">
              <a:spcBef>
                <a:spcPts val="0"/>
              </a:spcBef>
              <a:buSzTx/>
              <a:buNone/>
              <a:defRPr sz="4000"/>
            </a:pPr>
            <a:r>
              <a:t>ir </a:t>
            </a:r>
          </a:p>
          <a:p>
            <a:pPr marL="0" indent="0" algn="just">
              <a:spcBef>
                <a:spcPts val="0"/>
              </a:spcBef>
              <a:buSzTx/>
              <a:buNone/>
              <a:defRPr sz="4000"/>
            </a:pPr>
            <a:r>
              <a:rPr b="1"/>
              <a:t>minties figūras</a:t>
            </a:r>
            <a:r>
              <a:t>.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Sintaksinės figūros – neįprasti žodžių, žodžių junginių stilistiniai sujungimo būdai, vartojami kalbos raiškai, emocingumui padidinti. Skiriamos trys pagrindinės grupės: plėtojimo, trumpinimo ir komponavimo."/>
          <p:cNvSpPr txBox="1"/>
          <p:nvPr>
            <p:ph type="body" idx="4294967295"/>
          </p:nvPr>
        </p:nvSpPr>
        <p:spPr>
          <a:xfrm>
            <a:off x="193038" y="2275838"/>
            <a:ext cx="10714269" cy="7477761"/>
          </a:xfrm>
          <a:prstGeom prst="rect">
            <a:avLst/>
          </a:prstGeom>
        </p:spPr>
        <p:txBody>
          <a:bodyPr lIns="65022" tIns="65022" rIns="65022" bIns="65022"/>
          <a:lstStyle/>
          <a:p>
            <a:pPr marL="0" indent="0" algn="just">
              <a:lnSpc>
                <a:spcPct val="150000"/>
              </a:lnSpc>
              <a:spcBef>
                <a:spcPts val="0"/>
              </a:spcBef>
              <a:buSzTx/>
              <a:buNone/>
              <a:defRPr sz="4000"/>
            </a:pPr>
            <a:r>
              <a:t>Sintaksinės figūros – neįprasti žodžių, žodžių junginių stilistiniai sujungimo būdai, vartojami kalbos raiškai, emocingumui padidinti. Skiriamos trys pagrindinės grupės: </a:t>
            </a:r>
            <a:r>
              <a:rPr b="1">
                <a:latin typeface="Times New Roman"/>
                <a:ea typeface="Times New Roman"/>
                <a:cs typeface="Times New Roman"/>
                <a:sym typeface="Times New Roman"/>
              </a:rPr>
              <a:t>plėtojimo</a:t>
            </a:r>
            <a:r>
              <a:t>, </a:t>
            </a:r>
            <a:r>
              <a:rPr b="1">
                <a:latin typeface="Times New Roman"/>
                <a:ea typeface="Times New Roman"/>
                <a:cs typeface="Times New Roman"/>
                <a:sym typeface="Times New Roman"/>
              </a:rPr>
              <a:t>trumpinimo</a:t>
            </a:r>
            <a:r>
              <a:t> ir </a:t>
            </a:r>
            <a:r>
              <a:rPr b="1">
                <a:latin typeface="Times New Roman"/>
                <a:ea typeface="Times New Roman"/>
                <a:cs typeface="Times New Roman"/>
                <a:sym typeface="Times New Roman"/>
              </a:rPr>
              <a:t>komponavimo</a:t>
            </a:r>
            <a:r>
              <a: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Body"/>
          <p:cNvSpPr txBox="1"/>
          <p:nvPr>
            <p:ph type="body" idx="4294967295"/>
          </p:nvPr>
        </p:nvSpPr>
        <p:spPr>
          <a:xfrm>
            <a:off x="-515929" y="1780538"/>
            <a:ext cx="14036658" cy="7477761"/>
          </a:xfrm>
          <a:prstGeom prst="rect">
            <a:avLst/>
          </a:prstGeom>
        </p:spPr>
        <p:txBody>
          <a:bodyPr lIns="65022" tIns="65022" rIns="65022" bIns="65022" anchor="t"/>
          <a:lstStyle/>
          <a:p>
            <a:pPr marL="0" indent="0" algn="just" defTabSz="1300480">
              <a:spcBef>
                <a:spcPts val="1000"/>
              </a:spcBef>
              <a:buSzTx/>
              <a:buNone/>
              <a:defRPr sz="4400">
                <a:latin typeface="Garamond"/>
                <a:ea typeface="Garamond"/>
                <a:cs typeface="Garamond"/>
                <a:sym typeface="Garamond"/>
              </a:defRPr>
            </a:pPr>
          </a:p>
        </p:txBody>
      </p:sp>
      <p:sp>
        <p:nvSpPr>
          <p:cNvPr id="152" name="Plėtojimo figūros labai ekspresyvios, susijusios su veiksmo intensyvumu, daugiažodžiu kalbėjimu, dažniausiai remiasi kartojimu ir išvardijimu: anafora, epifora, diafora, simploka, anadiplozė, įrėminimas, poliptotonas, paronomazija, sinonimija, korekcija, laipsniavimas, polisindetonas, akumuliacija, amplifikacija, periodas."/>
          <p:cNvSpPr txBox="1"/>
          <p:nvPr/>
        </p:nvSpPr>
        <p:spPr>
          <a:xfrm>
            <a:off x="1292772" y="2844902"/>
            <a:ext cx="10419256" cy="57977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just">
              <a:lnSpc>
                <a:spcPct val="120000"/>
              </a:lnSpc>
              <a:defRPr sz="4000">
                <a:latin typeface="+mj-lt"/>
                <a:ea typeface="+mj-ea"/>
                <a:cs typeface="+mj-cs"/>
                <a:sym typeface="Helvetica Neue"/>
              </a:defRPr>
            </a:lvl1pPr>
          </a:lstStyle>
          <a:p>
            <a:pPr/>
            <a:r>
              <a:t>Plėtojimo figūros labai ekspresyvios, susijusios su veiksmo intensyvumu, daugiažodžiu kalbėjimu, dažniausiai remiasi kartojimu ir išvardijimu: anafora, epifora, diafora, simploka, anadiplozė, įrėminimas, poliptotonas, paronomazija, sinonimija, korekcija, laipsniavimas, polisindetonas, akumuliacija, amplifikacija, periodas.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Trumpinimo figūros yra plėtojimo figūrų priešybė. Remiasi įvairių sintaksinių kalbos vienetų – žodžių ar prasmės ir intonacijos atžvilgiu artimai susijusių žodžių junginių – praleidimu, peršokimu ar atitraukimu, atkreipia klausytojų dėmesį į tai, kas praleista ar nukelta, sukeliant jų emocijas:…"/>
          <p:cNvSpPr txBox="1"/>
          <p:nvPr>
            <p:ph type="body" idx="4294967295"/>
          </p:nvPr>
        </p:nvSpPr>
        <p:spPr>
          <a:xfrm>
            <a:off x="650238" y="2275838"/>
            <a:ext cx="11704324" cy="7477761"/>
          </a:xfrm>
          <a:prstGeom prst="rect">
            <a:avLst/>
          </a:prstGeom>
        </p:spPr>
        <p:txBody>
          <a:bodyPr lIns="65022" tIns="65022" rIns="65022" bIns="65022" anchor="t"/>
          <a:lstStyle/>
          <a:p>
            <a:pPr marL="0" indent="0" algn="just">
              <a:lnSpc>
                <a:spcPct val="150000"/>
              </a:lnSpc>
              <a:spcBef>
                <a:spcPts val="0"/>
              </a:spcBef>
              <a:buSzTx/>
              <a:buNone/>
              <a:defRPr sz="4100"/>
            </a:pPr>
            <a:r>
              <a:t>Trumpinimo figūros yra plėtojimo figūrų priešybė. Remiasi įvairių sintaksinių kalbos vienetų – žodžių ar prasmės ir intonacijos atžvilgiu artimai susijusių žodžių junginių – praleidimu, peršokimu ar atitraukimu, atkreipia klausytojų dėmesį į tai, kas praleista ar nukelta, sukeliant jų emocijas:</a:t>
            </a:r>
          </a:p>
          <a:p>
            <a:pPr marL="0" indent="0" algn="just">
              <a:lnSpc>
                <a:spcPct val="150000"/>
              </a:lnSpc>
              <a:spcBef>
                <a:spcPts val="0"/>
              </a:spcBef>
              <a:buSzTx/>
              <a:buNone/>
              <a:defRPr sz="4100"/>
            </a:pPr>
            <a:r>
              <a:t> elipsė, adjunkcija, asindetonas, nutylėjimas.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Komponavimo figūros paremtos savita žodžių junginių ar sakinių grupavimo tvarka, jų pergrupavimu ar kaitoliojimu, vienodu ar panašiu jų išdėstymu gretimose frazėse. Šiomis figūromis sugriaunama įprasta sintaksinė tvarka: gramatinių formų sąskambiai, antitezė, chiazmas, inversija, parceliacija."/>
          <p:cNvSpPr txBox="1"/>
          <p:nvPr>
            <p:ph type="body" idx="4294967295"/>
          </p:nvPr>
        </p:nvSpPr>
        <p:spPr>
          <a:xfrm>
            <a:off x="650238" y="2275838"/>
            <a:ext cx="11704324" cy="7477761"/>
          </a:xfrm>
          <a:prstGeom prst="rect">
            <a:avLst/>
          </a:prstGeom>
        </p:spPr>
        <p:txBody>
          <a:bodyPr lIns="65022" tIns="65022" rIns="65022" bIns="65022"/>
          <a:lstStyle>
            <a:lvl1pPr marL="0" indent="0" algn="just">
              <a:lnSpc>
                <a:spcPct val="150000"/>
              </a:lnSpc>
              <a:spcBef>
                <a:spcPts val="0"/>
              </a:spcBef>
              <a:buSzTx/>
              <a:buNone/>
              <a:defRPr sz="4000"/>
            </a:lvl1pPr>
          </a:lstStyle>
          <a:p>
            <a:pPr/>
            <a:r>
              <a:t>Komponavimo figūros paremtos savita žodžių junginių ar sakinių grupavimo tvarka, jų pergrupavimu ar kaitoliojimu, vienodu ar panašiu jų išdėstymu gretimose frazėse. Šiomis figūromis sugriaunama įprasta sintaksinė tvarka: gramatinių formų sąskambiai, antitezė, chiazmas, inversija, parceliacija.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Minties figūros perteikia minčių įvairovę, padeda kurti žodžių, žodžių junginių kompoziciją sakinyje, teksto stilių: retorinis kreipinys, retorinis klausimas, retorinis sušukimas."/>
          <p:cNvSpPr txBox="1"/>
          <p:nvPr>
            <p:ph type="body" idx="4294967295"/>
          </p:nvPr>
        </p:nvSpPr>
        <p:spPr>
          <a:xfrm>
            <a:off x="650238" y="2275838"/>
            <a:ext cx="11704324" cy="7477761"/>
          </a:xfrm>
          <a:prstGeom prst="rect">
            <a:avLst/>
          </a:prstGeom>
        </p:spPr>
        <p:txBody>
          <a:bodyPr lIns="65022" tIns="65022" rIns="65022" bIns="65022"/>
          <a:lstStyle>
            <a:lvl1pPr marL="0" indent="0" algn="just">
              <a:lnSpc>
                <a:spcPct val="150000"/>
              </a:lnSpc>
              <a:spcBef>
                <a:spcPts val="0"/>
              </a:spcBef>
              <a:buSzTx/>
              <a:buNone/>
              <a:defRPr sz="4000"/>
            </a:lvl1pPr>
          </a:lstStyle>
          <a:p>
            <a:pPr/>
            <a:r>
              <a:t>Minties figūros perteikia minčių įvairovę, padeda kurti žodžių, žodžių junginių kompoziciją sakinyje, teksto stilių: retorinis kreipinys, retorinis klausimas, retorinis sušukimas.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