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6" r:id="rId4"/>
    <p:sldId id="263" r:id="rId5"/>
    <p:sldId id="257" r:id="rId6"/>
    <p:sldId id="258" r:id="rId7"/>
    <p:sldId id="259" r:id="rId8"/>
    <p:sldId id="261" r:id="rId9"/>
    <p:sldId id="260" r:id="rId10"/>
    <p:sldId id="262" r:id="rId11"/>
  </p:sldIdLst>
  <p:sldSz cx="9144000" cy="6858000" type="screen4x3"/>
  <p:notesSz cx="7099300" cy="102235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56D04-A3C8-49D4-B877-B45534FE3A10}" type="datetimeFigureOut">
              <a:rPr lang="lt-LT" smtClean="0"/>
              <a:t>2016.11.30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920880" cy="864096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VU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Rektoriaus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premij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(Įsakymo </a:t>
            </a:r>
            <a:r>
              <a:rPr lang="lt-LT" sz="1800" b="1" dirty="0" err="1">
                <a:latin typeface="Times New Roman" pitchFamily="18" charset="0"/>
                <a:cs typeface="Times New Roman" pitchFamily="18" charset="0"/>
              </a:rPr>
              <a:t>Nr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b="1" dirty="0" smtClean="0">
                <a:latin typeface="Times New Roman" pitchFamily="18" charset="0"/>
                <a:cs typeface="Times New Roman" pitchFamily="18" charset="0"/>
              </a:rPr>
              <a:t>R-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495</a:t>
            </a:r>
            <a:r>
              <a:rPr lang="lt-LT" sz="1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ž geriausias akademines praktikas </a:t>
            </a:r>
            <a:r>
              <a:rPr lang="lt-LT" sz="1800" b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lt-LT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b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b="1" dirty="0" smtClean="0">
                <a:latin typeface="Times New Roman" pitchFamily="18" charset="0"/>
                <a:cs typeface="Times New Roman" pitchFamily="18" charset="0"/>
              </a:rPr>
              <a:t>dėstytojams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GB" sz="18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1560" y="1412776"/>
            <a:ext cx="8301608" cy="4813995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6624736" cy="45602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32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427168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</a:t>
            </a:r>
            <a:br>
              <a:rPr lang="lt-LT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06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Rimant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Raudoni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Doc. Erika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Vaiginien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(Ekonomikos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Irinai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Melnikovai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(Filologijos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Antanui Rimvydui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Banzaičiui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(Fizikos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Birutei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Švedaitei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Filosofijos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Donaldui Jonui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Čitavičiui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Liudui Jovaišai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(Istorijos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Virginijui Sakalauskui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(Kauno 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Osvaldui Janoniui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Komunikacijos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Vytautui Kazakevičiui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Matematikos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informatikos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Eugenijui Laurinaičiui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Medicinos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Ainei Ramonaitei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Egidijui Šileikiui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Teisės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7152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(Įsakymo </a:t>
            </a:r>
            <a:r>
              <a:rPr lang="lt-LT" sz="20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R-6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201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m.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Ričardas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Makuška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(Chemijos fakultetas);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Rimvydas Skyrius (Ekonomikos fakultetas);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Linara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Bartkuvienė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(Filologijos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Maksim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Ivanov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(Fizikos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Jonas Dagys (Filosofijos fakultetas);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Gediminas Motuza Matuzevičius (Gamtos mokslų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Andrius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Grodis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(Istorijos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Zenona Ona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Atkočiūnienė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(Komunikacijos fakultetas); 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Robertas Kudirka (Kauno humanitarinis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Irmantas Radavičius (Matematikos ir informatikos fakultetas);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Asist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Robertas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Badaras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 (Medicinos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Vytis Vidūnas (Orientalistikos centras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Vytautas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Kuokštis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(Tarptautinių santykių ir politikos mokslų institutas);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Armanas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Abramavičius (Teisės fakultetas);</a:t>
            </a:r>
          </a:p>
          <a:p>
            <a:pPr marL="0" indent="0">
              <a:buNone/>
            </a:pP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Hannah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Shipman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(Užsienio kalbų institutas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5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7152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(Įsakymo </a:t>
            </a:r>
            <a:r>
              <a:rPr lang="lt-LT" sz="20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R-636)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201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m.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Jurgi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Barkausk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Pran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Juoz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Žilinsk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(Fizikos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Lekt.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Daumant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Katin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(Filologijos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Zenon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Norku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(Filosofijos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Aid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Alaburda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(Gamtos mokslų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Asist.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Aureliju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Gieda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(Istorijos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Danguol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Satkauskait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(Kauno humanitarinis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Eugeniju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Lesinsk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(Medicinos fakultetas);</a:t>
            </a:r>
          </a:p>
          <a:p>
            <a:pPr mar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Martyn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Manstavičiu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(Matematikos ir informatikos fakultetas);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Daliai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Švambarytei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 (Orientalistikos centras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Kęstuč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Kazimierui Girniui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(Tarptautinių santykių ir politikos mokslų institutas);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Haroldui Šinkūnui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(Teisės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Aistei Kučinskienei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(Užsienio kalbų institutas).</a:t>
            </a: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50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7152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(Nr. 13600)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201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habil. dr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Sigitui Tumkevi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čiui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Jolitai Buzaitytei-Kašalynienei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Filo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sof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ijos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fakultetas);</a:t>
            </a:r>
          </a:p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Jurgiui Vidmantui Kadziauskui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Dr. Salvijui Kulevičiui (Istorijos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dr.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Virginijai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Jurėnienei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(Kauno humanitarinis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dr.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Viliui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Stakėnui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Matematikos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Informatikos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dr.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Ingai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Vinogradnaitei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Dalytei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Zitai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Vasiliauskienei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Užsienio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kalbų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88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82296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(Įsakymo Nr. 13600-15)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2011 m. skirt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Algiui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Kavaliauskui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Juozui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ževičiu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(Ekonomikos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Asist. dr.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Dovil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Keršien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(Filologijos fakultetas);</a:t>
            </a:r>
          </a:p>
          <a:p>
            <a:pPr marL="0" lvl="0" indent="0">
              <a:buNone/>
            </a:pP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Prof. habil. dr.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Danut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Gailien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(Filosofijos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Juozui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Lazutkai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Algirdui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Jakubčioniui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(Istorijos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Edvardui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Bartkui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(Kauno 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Marijai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Stonkienei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(Komunikacijos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Lekt.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Pauliui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Drungilui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(Matematikos ir informatikos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Arūnui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Bartkui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Medicinos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dr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Alvydui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Jokubai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čiui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habil. dr.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Jon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Prapies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čiui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Teisės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habil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Audriu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Beinoriu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Orientalistikos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centras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dr.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Danut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Balšaityt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Užsienio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kalbų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institutas).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31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211144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</a:t>
            </a:r>
            <a:br>
              <a:rPr lang="lt-LT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Rimantui Raudoniui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(Chemijos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Sigitui Urbanavičiui (Ekonomikos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Irmai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Anneli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Timonen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(Filologijos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Gintautui Valickui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Filosofijos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Kęstučiui Arlauskui (Fizikos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Jonui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Kiuberiui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Rimvydui Petrauskui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(Istorijos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Kęstučiui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Driauniui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(Kauno 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Renatai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Matkevičienei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Komunikacijos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Sauliui Ragaišiui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Matematikos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informatikos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Sauliui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Ročkai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Medicinos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Asist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Deividui Šlekiui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Vytautui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Mizarui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Teisės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82296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(Nr. 151)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</a:t>
            </a:r>
            <a:br>
              <a:rPr lang="lt-LT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09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m. skirt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Algirdui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Brukštui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(Chemijos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Benjaminui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Pladžiui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(Ekonomikos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fakultetas);</a:t>
            </a: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Jurgiui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Pakeriui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(Filologijos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fakultetas);</a:t>
            </a: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Rūtai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Žiliukaitei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(Filosofijos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Egidijui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Anisimovui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(Fizikos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Jolantai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Kostkevičienei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Eugenijui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Savisčevui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(Istorijos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Lekt. Donatui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Pilinkui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(Kauno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Remigijui Misiūnui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(Komunikacijos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Edmundui Gaigalui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(Matematikos ir informatikos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Edvardui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Danilai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(Medicinos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Egdūnui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Račiui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(Tarptautinių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santykių ir politikos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Egidijui Kūriui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(Teisės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427168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Nr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123)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20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08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A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udriui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Padara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usk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Linui Čekanavičiui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(Ekonomikos fakultetas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Gintautui Bareikiui (MIF),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(Ekonomikos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Nijolei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Juchnevičienei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(Filologijos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Remigijui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Bliumui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Filosofijos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Edmundui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Kuokščiui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(Fizikos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Osvaldui Rukšėnui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Algimantui Merkevičiui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(Istorijos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Algiui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Prekeriui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Braun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(Kauno 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Vit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Mozūraitei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Komunikacijos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Adomui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Birštunui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Matematikos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informatikos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Genei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Šurkienei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Medicinos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Vytautui Radžvilui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Armanui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Abramavičiui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Teisės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7571184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VU Rektoriaus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premij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ž geriausias akademines praktikas </a:t>
            </a:r>
            <a:br>
              <a:rPr lang="lt-LT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07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. skirt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lt-LT" sz="2000" b="1" dirty="0" smtClean="0">
                <a:latin typeface="Times New Roman" pitchFamily="18" charset="0"/>
                <a:cs typeface="Times New Roman" pitchFamily="18" charset="0"/>
              </a:rPr>
              <a:t> dėstytojams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sz="2000" b="1" dirty="0">
                <a:latin typeface="Times New Roman" pitchFamily="18" charset="0"/>
                <a:cs typeface="Times New Roman" pitchFamily="18" charset="0"/>
              </a:rPr>
            </a:br>
            <a:endParaRPr lang="lt-L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Teofiliui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Jank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ausk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(Chemijos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Vitai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arpuškienei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(Ekonomikos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Audingai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Tikuišienei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>
                <a:latin typeface="Times New Roman" pitchFamily="18" charset="0"/>
                <a:cs typeface="Times New Roman" pitchFamily="18" charset="0"/>
              </a:rPr>
              <a:t>(Filologijos fakultetas);</a:t>
            </a: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Gražinai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Gintilienei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Filosofijos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Juozui Bučinskui (Fizikos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Kastyčiui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Beitui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lt-LT" sz="1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amtos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mokslų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Jurgitai Verbickienei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(Istorijos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Doc.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Gailutei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Gipienei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(Kauno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humanitarinis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Domui Kaunui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Komunikacijos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Felik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ui Ivanauskui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Matematikos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informatikos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Lekt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Pranui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Žlabiui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Medicinos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fakultetas);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lt-LT" sz="1800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. Vytautui Dumbliauskui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Tarptautinių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santykių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politikos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mokslų institutas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lt-LT" sz="1800" dirty="0" smtClean="0">
                <a:latin typeface="Times New Roman" pitchFamily="18" charset="0"/>
                <a:cs typeface="Times New Roman" pitchFamily="18" charset="0"/>
              </a:rPr>
              <a:t>Valentinui Mikelėnui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Teisės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fakultetas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lt-LT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lt-LT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P:\KVC\KVC logo\Copy of VU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796603" cy="889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1161</Words>
  <Application>Microsoft Office PowerPoint</Application>
  <PresentationFormat>Demonstracija ekrane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1" baseType="lpstr">
      <vt:lpstr>Office tema</vt:lpstr>
      <vt:lpstr>VU Rektoriaus premijos (Įsakymo Nr. R-495) už geriausias akademines praktikas 2015 m. skirtos dėstytojams:</vt:lpstr>
      <vt:lpstr> VU Rektoriaus premijos (Įsakymo Nr. R-602) už geriausias akademines praktikas 2014 m. skirtos dėstytojams : </vt:lpstr>
      <vt:lpstr> VU Rektoriaus premijos (Įsakymo Nr. R-636) už geriausias akademines praktikas 2013 m. skirtos dėstytojams : </vt:lpstr>
      <vt:lpstr> VU Rektoriaus premijos (Nr. 13600) už geriausias akademines praktikas 2012 m. skirtos dėstytojams : </vt:lpstr>
      <vt:lpstr> VU Rektoriaus premijos (Įsakymo Nr. 13600-15) už geriausias akademines praktikas 2011 m. skirtos dėstytojams : </vt:lpstr>
      <vt:lpstr> VU Rektoriaus premijos už geriausias akademines praktikas  2010 m. skirtos dėstytojams: </vt:lpstr>
      <vt:lpstr> VU Rektoriaus premijos (Nr. 151) už geriausias akademines praktikas  2009 m. skirtos dėstytojams : </vt:lpstr>
      <vt:lpstr> VU Rektoriaus premijos (Nr. 123) už geriausias akademines praktikas 2008 m. skirtos dėstytojams : </vt:lpstr>
      <vt:lpstr> VU Rektoriaus premijos už geriausias akademines praktikas  2007 m. skirtos dėstytojams : </vt:lpstr>
      <vt:lpstr> VU Rektoriaus premijos už geriausias akademines praktikas  2006 m. skirtos dėstytojams 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Inga Milišiūnaitė</dc:creator>
  <cp:lastModifiedBy>Inga Milišiūnaitė</cp:lastModifiedBy>
  <cp:revision>37</cp:revision>
  <cp:lastPrinted>2013-12-20T08:37:32Z</cp:lastPrinted>
  <dcterms:modified xsi:type="dcterms:W3CDTF">2016-11-30T14:01:40Z</dcterms:modified>
</cp:coreProperties>
</file>