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292" r:id="rId4"/>
    <p:sldId id="293" r:id="rId5"/>
    <p:sldId id="262" r:id="rId6"/>
    <p:sldId id="257" r:id="rId7"/>
    <p:sldId id="266" r:id="rId8"/>
    <p:sldId id="272" r:id="rId9"/>
    <p:sldId id="265" r:id="rId10"/>
    <p:sldId id="269" r:id="rId11"/>
    <p:sldId id="271" r:id="rId12"/>
    <p:sldId id="286" r:id="rId13"/>
    <p:sldId id="287" r:id="rId14"/>
    <p:sldId id="259" r:id="rId15"/>
    <p:sldId id="291" r:id="rId16"/>
    <p:sldId id="295" r:id="rId17"/>
    <p:sldId id="296" r:id="rId18"/>
    <p:sldId id="299" r:id="rId19"/>
    <p:sldId id="300" r:id="rId20"/>
    <p:sldId id="290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5CD"/>
    <a:srgbClr val="004B79"/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335" autoAdjust="0"/>
    <p:restoredTop sz="95037"/>
  </p:normalViewPr>
  <p:slideViewPr>
    <p:cSldViewPr snapToGrid="0">
      <p:cViewPr>
        <p:scale>
          <a:sx n="50" d="100"/>
          <a:sy n="50" d="100"/>
        </p:scale>
        <p:origin x="-192" y="9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Lentelės pavadinimas</a:t>
            </a:r>
          </a:p>
        </c:rich>
      </c:tx>
      <c:layout>
        <c:manualLayout>
          <c:xMode val="edge"/>
          <c:yMode val="edge"/>
          <c:x val="0.24638783269962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07141502749419"/>
          <c:y val="0.200353130016051"/>
          <c:w val="0.906332744528607"/>
          <c:h val="0.615956067289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14-4885-92F8-C05E50A832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14-4885-92F8-C05E50A832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14-4885-92F8-C05E50A83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3025952"/>
        <c:axId val="-2064702176"/>
      </c:barChart>
      <c:catAx>
        <c:axId val="-20630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64702176"/>
        <c:crosses val="autoZero"/>
        <c:auto val="1"/>
        <c:lblAlgn val="ctr"/>
        <c:lblOffset val="100"/>
        <c:noMultiLvlLbl val="0"/>
      </c:catAx>
      <c:valAx>
        <c:axId val="-2064702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6302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Pavadinimas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753330738601"/>
          <c:y val="0.214125200642055"/>
          <c:w val="0.455167609752203"/>
          <c:h val="0.5764482248707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CE-43A5-8DFC-25885F302F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CE-43A5-8DFC-25885F302F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</c:v>
                </c:pt>
                <c:pt idx="1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CE-43A5-8DFC-25885F302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"/>
          <c:y val="0.854778882976707"/>
          <c:w val="0.303836012893826"/>
          <c:h val="0.0681745680666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Lentelės</a:t>
            </a:r>
            <a:r>
              <a:rPr lang="en-US" b="1" dirty="0" smtClean="0"/>
              <a:t> </a:t>
            </a:r>
            <a:r>
              <a:rPr lang="en-US" b="1" dirty="0" err="1" smtClean="0"/>
              <a:t>pavadinimas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161352454517"/>
          <c:y val="0.173015553306674"/>
          <c:w val="0.842885542349031"/>
          <c:h val="0.6484874089939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7D-427C-AB12-DCC77F559F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7D-427C-AB12-DCC77F559F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7D-427C-AB12-DCC77F559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2259088"/>
        <c:axId val="-2062255520"/>
      </c:barChart>
      <c:catAx>
        <c:axId val="-206225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2255520"/>
        <c:crosses val="autoZero"/>
        <c:auto val="1"/>
        <c:lblAlgn val="ctr"/>
        <c:lblOffset val="100"/>
        <c:noMultiLvlLbl val="0"/>
      </c:catAx>
      <c:valAx>
        <c:axId val="-206225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225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Lentelės</a:t>
            </a:r>
            <a:r>
              <a:rPr lang="en-US" b="1" dirty="0" smtClean="0"/>
              <a:t> </a:t>
            </a:r>
            <a:r>
              <a:rPr lang="en-US" b="1" dirty="0" err="1" smtClean="0"/>
              <a:t>pavadinimas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234963025059"/>
          <c:y val="0.166612709891038"/>
          <c:w val="0.766377254174027"/>
          <c:h val="0.6548902524096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52-41A2-8542-D8C023D4D4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52-41A2-8542-D8C023D4D4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52-41A2-8542-D8C023D4D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62685616"/>
        <c:axId val="-2062682240"/>
      </c:barChart>
      <c:catAx>
        <c:axId val="-206268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2682240"/>
        <c:crosses val="autoZero"/>
        <c:auto val="1"/>
        <c:lblAlgn val="ctr"/>
        <c:lblOffset val="100"/>
        <c:noMultiLvlLbl val="0"/>
      </c:catAx>
      <c:valAx>
        <c:axId val="-206268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268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Lentelės pavadinimas</a:t>
            </a:r>
          </a:p>
        </c:rich>
      </c:tx>
      <c:layout>
        <c:manualLayout>
          <c:xMode val="edge"/>
          <c:yMode val="edge"/>
          <c:x val="0.36445288522852"/>
          <c:y val="0.011410978840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31813688900491"/>
          <c:y val="0.195158368347221"/>
          <c:w val="0.950919169382503"/>
          <c:h val="0.5562985906382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B8E-4EFD-8520-5CAC40C935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B8E-4EFD-8520-5CAC40C935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B8E-4EFD-8520-5CAC40C93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2210752"/>
        <c:axId val="-2062207136"/>
      </c:lineChart>
      <c:catAx>
        <c:axId val="-20622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62207136"/>
        <c:crosses val="autoZero"/>
        <c:auto val="1"/>
        <c:lblAlgn val="ctr"/>
        <c:lblOffset val="100"/>
        <c:noMultiLvlLbl val="0"/>
      </c:catAx>
      <c:valAx>
        <c:axId val="-206220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622107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7650223348543"/>
          <c:y val="0.932902439327785"/>
          <c:w val="0.324699448716955"/>
          <c:h val="0.0670975606722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chemeClr val="accent1"/>
        </a:solidFill>
      </dgm:spPr>
      <dgm:t>
        <a:bodyPr/>
        <a:lstStyle/>
        <a:p>
          <a:endParaRPr lang="en-US" sz="1800" noProof="0" dirty="0"/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800" noProof="0" dirty="0"/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8360F71-92A6-6747-A7CB-4AD71283042E}" type="pres">
      <dgm:prSet presAssocID="{23EBAF3C-87C9-4048-A845-D8B2906A13D9}" presName="rootConnector1" presStyleLbl="node1" presStyleIdx="0" presStyleCnt="0"/>
      <dgm:spPr/>
      <dgm:t>
        <a:bodyPr/>
        <a:lstStyle/>
        <a:p>
          <a:endParaRPr lang="lt-LT"/>
        </a:p>
      </dgm:t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  <dgm:t>
        <a:bodyPr/>
        <a:lstStyle/>
        <a:p>
          <a:endParaRPr lang="lt-LT"/>
        </a:p>
      </dgm:t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397AFBB5-5F7E-D344-B26E-C4287FB15EA9}" type="pres">
      <dgm:prSet presAssocID="{4BDA59B2-2AAA-3F4B-BC1E-B3459F9E96DD}" presName="rootConnector" presStyleLbl="node2" presStyleIdx="0" presStyleCnt="3"/>
      <dgm:spPr/>
      <dgm:t>
        <a:bodyPr/>
        <a:lstStyle/>
        <a:p>
          <a:endParaRPr lang="lt-LT"/>
        </a:p>
      </dgm:t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  <dgm:t>
        <a:bodyPr/>
        <a:lstStyle/>
        <a:p>
          <a:endParaRPr lang="lt-LT"/>
        </a:p>
      </dgm:t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0988116-EE00-3944-A112-0520EA069031}" type="pres">
      <dgm:prSet presAssocID="{99093EAA-AF80-5247-87E6-1FEC7E973B94}" presName="rootConnector" presStyleLbl="node2" presStyleIdx="1" presStyleCnt="3"/>
      <dgm:spPr/>
      <dgm:t>
        <a:bodyPr/>
        <a:lstStyle/>
        <a:p>
          <a:endParaRPr lang="lt-LT"/>
        </a:p>
      </dgm:t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  <dgm:t>
        <a:bodyPr/>
        <a:lstStyle/>
        <a:p>
          <a:endParaRPr lang="lt-LT"/>
        </a:p>
      </dgm:t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9054E3F-2630-7E45-984D-34CD82114255}" type="pres">
      <dgm:prSet presAssocID="{D2256546-A636-1B43-87BD-60893137DC03}" presName="rootConnector" presStyleLbl="node2" presStyleIdx="2" presStyleCnt="3"/>
      <dgm:spPr/>
      <dgm:t>
        <a:bodyPr/>
        <a:lstStyle/>
        <a:p>
          <a:endParaRPr lang="lt-LT"/>
        </a:p>
      </dgm:t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  <dgm:t>
        <a:bodyPr/>
        <a:lstStyle/>
        <a:p>
          <a:endParaRPr lang="lt-LT"/>
        </a:p>
      </dgm:t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2428A03-E355-CD4E-BC67-AFC02BB77E92}" type="pres">
      <dgm:prSet presAssocID="{19321E65-8CEC-204A-8320-AFA01211907A}" presName="rootConnector3" presStyleLbl="asst1" presStyleIdx="0" presStyleCnt="1"/>
      <dgm:spPr/>
      <dgm:t>
        <a:bodyPr/>
        <a:lstStyle/>
        <a:p>
          <a:endParaRPr lang="lt-LT"/>
        </a:p>
      </dgm:t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34AC1EDB-6CDD-384B-873F-13FBCC46F57B}" type="presOf" srcId="{E45935FC-D465-5C49-99AF-54B0B4BB67CC}" destId="{68D71B7A-7706-CE49-86FC-B633A8796021}" srcOrd="0" destOrd="0" presId="urn:microsoft.com/office/officeart/2005/8/layout/orgChart1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736B9D22-46E6-5F47-86ED-EB39F6D5C3C3}" type="presOf" srcId="{C524B1EA-3CBF-C04E-A126-D44C20851CF2}" destId="{2339D529-2376-0942-B7B9-3453F5BCC5B7}" srcOrd="0" destOrd="0" presId="urn:microsoft.com/office/officeart/2005/8/layout/orgChart1"/>
    <dgm:cxn modelId="{7EA4FCB8-FCF0-724E-A969-3C9B28ED3DBB}" type="presOf" srcId="{17CF2578-FAB6-4D47-B56D-DCB6B1E35131}" destId="{B2380AD3-D09C-814E-8C65-C54A2EE19A24}" srcOrd="0" destOrd="0" presId="urn:microsoft.com/office/officeart/2005/8/layout/orgChart1"/>
    <dgm:cxn modelId="{BC349593-8AF3-F54E-B2FE-36539FB899F0}" type="presOf" srcId="{99093EAA-AF80-5247-87E6-1FEC7E973B94}" destId="{50988116-EE00-3944-A112-0520EA069031}" srcOrd="1" destOrd="0" presId="urn:microsoft.com/office/officeart/2005/8/layout/orgChart1"/>
    <dgm:cxn modelId="{DBF77FD0-53E5-CF4E-911E-439D20ED72C9}" type="presOf" srcId="{D2256546-A636-1B43-87BD-60893137DC03}" destId="{F9054E3F-2630-7E45-984D-34CD82114255}" srcOrd="1" destOrd="0" presId="urn:microsoft.com/office/officeart/2005/8/layout/orgChart1"/>
    <dgm:cxn modelId="{4BA79841-C0D8-0D4A-BE84-95C48D645AD0}" type="presOf" srcId="{D2256546-A636-1B43-87BD-60893137DC03}" destId="{F6A93DA9-94DB-8041-B56A-EF0D6A1AC9BC}" srcOrd="0" destOrd="0" presId="urn:microsoft.com/office/officeart/2005/8/layout/orgChart1"/>
    <dgm:cxn modelId="{0BC0C1A9-70AD-7849-9B94-346D81F20A75}" type="presOf" srcId="{23EBAF3C-87C9-4048-A845-D8B2906A13D9}" destId="{4EBBBE83-3EBC-BA43-A399-38D489E06E53}" srcOrd="0" destOrd="0" presId="urn:microsoft.com/office/officeart/2005/8/layout/orgChart1"/>
    <dgm:cxn modelId="{AB044D42-9495-614A-9CC1-DC62AAA7570E}" type="presOf" srcId="{99093EAA-AF80-5247-87E6-1FEC7E973B94}" destId="{510A9F46-BC4B-9E4C-8895-5FCC859B7195}" srcOrd="0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542CA04F-67D5-D54F-B46B-F0F4C03AAC30}" type="presOf" srcId="{4BDA59B2-2AAA-3F4B-BC1E-B3459F9E96DD}" destId="{397AFBB5-5F7E-D344-B26E-C4287FB15EA9}" srcOrd="1" destOrd="0" presId="urn:microsoft.com/office/officeart/2005/8/layout/orgChart1"/>
    <dgm:cxn modelId="{56267D8F-6D81-C34D-B7C5-DA1D1B297F79}" type="presOf" srcId="{19321E65-8CEC-204A-8320-AFA01211907A}" destId="{F2428A03-E355-CD4E-BC67-AFC02BB77E92}" srcOrd="1" destOrd="0" presId="urn:microsoft.com/office/officeart/2005/8/layout/orgChart1"/>
    <dgm:cxn modelId="{3B39C26E-3BD0-2C4E-A2D2-D23031171BC7}" type="presOf" srcId="{19321E65-8CEC-204A-8320-AFA01211907A}" destId="{F2C2E8D0-0875-134E-981A-9CC938797590}" srcOrd="0" destOrd="0" presId="urn:microsoft.com/office/officeart/2005/8/layout/orgChart1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A93DE94A-0A38-7646-8461-3A0D19CB9B5B}" type="presOf" srcId="{DB045699-2364-E345-AB11-297421C22456}" destId="{B6408797-0D57-2749-8B78-0207BE77E45F}" srcOrd="0" destOrd="0" presId="urn:microsoft.com/office/officeart/2005/8/layout/orgChart1"/>
    <dgm:cxn modelId="{723A3435-A18A-A141-914A-42387699526A}" type="presOf" srcId="{4BDA59B2-2AAA-3F4B-BC1E-B3459F9E96DD}" destId="{8848FDB8-C289-DF45-B623-FB7491BF90EA}" srcOrd="0" destOrd="0" presId="urn:microsoft.com/office/officeart/2005/8/layout/orgChart1"/>
    <dgm:cxn modelId="{AD4713D4-5CFF-A14E-9CFC-B33AA0B1CDEF}" type="presOf" srcId="{23EBAF3C-87C9-4048-A845-D8B2906A13D9}" destId="{58360F71-92A6-6747-A7CB-4AD71283042E}" srcOrd="1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EC63B297-E5F8-014B-84F6-7C0248A2A5C2}" type="presOf" srcId="{17D58DB4-3A1B-034E-9D9C-ED1B73EBD044}" destId="{7C038EDC-0733-A547-A2F3-1F36DD361350}" srcOrd="0" destOrd="0" presId="urn:microsoft.com/office/officeart/2005/8/layout/orgChart1"/>
    <dgm:cxn modelId="{0F1D72DE-59D8-734B-B1B1-6A73B0EDA58A}" type="presParOf" srcId="{68D71B7A-7706-CE49-86FC-B633A8796021}" destId="{DC80E6A7-9E20-D846-928C-C6F4B0ADA519}" srcOrd="0" destOrd="0" presId="urn:microsoft.com/office/officeart/2005/8/layout/orgChart1"/>
    <dgm:cxn modelId="{7C57F89F-94DC-154E-8F85-F7280430D593}" type="presParOf" srcId="{DC80E6A7-9E20-D846-928C-C6F4B0ADA519}" destId="{61FB721F-75F1-C345-B645-2CD33ADD2C7B}" srcOrd="0" destOrd="0" presId="urn:microsoft.com/office/officeart/2005/8/layout/orgChart1"/>
    <dgm:cxn modelId="{12449B2A-72ED-6E4F-86FD-86B31A61C0F5}" type="presParOf" srcId="{61FB721F-75F1-C345-B645-2CD33ADD2C7B}" destId="{4EBBBE83-3EBC-BA43-A399-38D489E06E53}" srcOrd="0" destOrd="0" presId="urn:microsoft.com/office/officeart/2005/8/layout/orgChart1"/>
    <dgm:cxn modelId="{3079A561-9EDE-BE45-A56F-968E91AB9566}" type="presParOf" srcId="{61FB721F-75F1-C345-B645-2CD33ADD2C7B}" destId="{58360F71-92A6-6747-A7CB-4AD71283042E}" srcOrd="1" destOrd="0" presId="urn:microsoft.com/office/officeart/2005/8/layout/orgChart1"/>
    <dgm:cxn modelId="{DC07C42B-A559-E944-A5A8-7361402091B0}" type="presParOf" srcId="{DC80E6A7-9E20-D846-928C-C6F4B0ADA519}" destId="{D5B34F25-4F78-DF49-A3E2-1DE7CD464CE9}" srcOrd="1" destOrd="0" presId="urn:microsoft.com/office/officeart/2005/8/layout/orgChart1"/>
    <dgm:cxn modelId="{77564A98-7B05-8045-B8B5-5C1D691910C2}" type="presParOf" srcId="{D5B34F25-4F78-DF49-A3E2-1DE7CD464CE9}" destId="{7C038EDC-0733-A547-A2F3-1F36DD361350}" srcOrd="0" destOrd="0" presId="urn:microsoft.com/office/officeart/2005/8/layout/orgChart1"/>
    <dgm:cxn modelId="{9E21F026-9C32-5C45-AD2E-AF075B261035}" type="presParOf" srcId="{D5B34F25-4F78-DF49-A3E2-1DE7CD464CE9}" destId="{C8D9D9BF-9AF5-BD46-BBE6-B47A6AF0F668}" srcOrd="1" destOrd="0" presId="urn:microsoft.com/office/officeart/2005/8/layout/orgChart1"/>
    <dgm:cxn modelId="{18C28C30-06BD-5443-875E-FA17C85D900A}" type="presParOf" srcId="{C8D9D9BF-9AF5-BD46-BBE6-B47A6AF0F668}" destId="{93B2F195-DF6C-5844-BDF7-2291325F4D9A}" srcOrd="0" destOrd="0" presId="urn:microsoft.com/office/officeart/2005/8/layout/orgChart1"/>
    <dgm:cxn modelId="{80082225-A8AC-5147-ABC8-B3F2B9A2D493}" type="presParOf" srcId="{93B2F195-DF6C-5844-BDF7-2291325F4D9A}" destId="{8848FDB8-C289-DF45-B623-FB7491BF90EA}" srcOrd="0" destOrd="0" presId="urn:microsoft.com/office/officeart/2005/8/layout/orgChart1"/>
    <dgm:cxn modelId="{30896A30-4782-6847-8AF0-4F83BFE6CBBC}" type="presParOf" srcId="{93B2F195-DF6C-5844-BDF7-2291325F4D9A}" destId="{397AFBB5-5F7E-D344-B26E-C4287FB15EA9}" srcOrd="1" destOrd="0" presId="urn:microsoft.com/office/officeart/2005/8/layout/orgChart1"/>
    <dgm:cxn modelId="{E3AFE50E-7FF9-F943-B5EC-0A1910B27B04}" type="presParOf" srcId="{C8D9D9BF-9AF5-BD46-BBE6-B47A6AF0F668}" destId="{E3AA8160-ECDB-B540-8E52-CE65F98B511D}" srcOrd="1" destOrd="0" presId="urn:microsoft.com/office/officeart/2005/8/layout/orgChart1"/>
    <dgm:cxn modelId="{12CD9D2D-E4FB-8442-8A3E-8DFE90B0D39B}" type="presParOf" srcId="{C8D9D9BF-9AF5-BD46-BBE6-B47A6AF0F668}" destId="{D7839BBA-1A9F-BD46-8625-DA3225668926}" srcOrd="2" destOrd="0" presId="urn:microsoft.com/office/officeart/2005/8/layout/orgChart1"/>
    <dgm:cxn modelId="{3FA3FABC-6D2E-514C-8D82-E6A16FC65912}" type="presParOf" srcId="{D5B34F25-4F78-DF49-A3E2-1DE7CD464CE9}" destId="{B2380AD3-D09C-814E-8C65-C54A2EE19A24}" srcOrd="2" destOrd="0" presId="urn:microsoft.com/office/officeart/2005/8/layout/orgChart1"/>
    <dgm:cxn modelId="{20C3EA1F-6B52-2D44-A047-09370C1E91A0}" type="presParOf" srcId="{D5B34F25-4F78-DF49-A3E2-1DE7CD464CE9}" destId="{4D426444-DD95-E04F-B6F3-1656999ACEF3}" srcOrd="3" destOrd="0" presId="urn:microsoft.com/office/officeart/2005/8/layout/orgChart1"/>
    <dgm:cxn modelId="{FB94A790-6937-8B4A-A7E6-0151F8A371EB}" type="presParOf" srcId="{4D426444-DD95-E04F-B6F3-1656999ACEF3}" destId="{94D83789-5A89-DE4B-A799-1C2D82C33CF8}" srcOrd="0" destOrd="0" presId="urn:microsoft.com/office/officeart/2005/8/layout/orgChart1"/>
    <dgm:cxn modelId="{EE047450-C476-334F-AD8D-C3D36BE83569}" type="presParOf" srcId="{94D83789-5A89-DE4B-A799-1C2D82C33CF8}" destId="{510A9F46-BC4B-9E4C-8895-5FCC859B7195}" srcOrd="0" destOrd="0" presId="urn:microsoft.com/office/officeart/2005/8/layout/orgChart1"/>
    <dgm:cxn modelId="{E29F4A9E-6031-964E-BB75-412747C9F86A}" type="presParOf" srcId="{94D83789-5A89-DE4B-A799-1C2D82C33CF8}" destId="{50988116-EE00-3944-A112-0520EA069031}" srcOrd="1" destOrd="0" presId="urn:microsoft.com/office/officeart/2005/8/layout/orgChart1"/>
    <dgm:cxn modelId="{BF740F5F-1794-EB43-8BFF-02CA7A6B688B}" type="presParOf" srcId="{4D426444-DD95-E04F-B6F3-1656999ACEF3}" destId="{7A51D8DB-5300-8042-96E3-61A64D9E4678}" srcOrd="1" destOrd="0" presId="urn:microsoft.com/office/officeart/2005/8/layout/orgChart1"/>
    <dgm:cxn modelId="{BA9CA8D3-3154-A14F-BA3C-7A86A57A0602}" type="presParOf" srcId="{4D426444-DD95-E04F-B6F3-1656999ACEF3}" destId="{C6A1D6F0-649A-CB40-A01D-05EA9ED189FC}" srcOrd="2" destOrd="0" presId="urn:microsoft.com/office/officeart/2005/8/layout/orgChart1"/>
    <dgm:cxn modelId="{1B90764A-0D63-3D4C-9ADF-C62359BB6962}" type="presParOf" srcId="{D5B34F25-4F78-DF49-A3E2-1DE7CD464CE9}" destId="{B6408797-0D57-2749-8B78-0207BE77E45F}" srcOrd="4" destOrd="0" presId="urn:microsoft.com/office/officeart/2005/8/layout/orgChart1"/>
    <dgm:cxn modelId="{7B106F32-992C-284C-8ECD-7D00528C4073}" type="presParOf" srcId="{D5B34F25-4F78-DF49-A3E2-1DE7CD464CE9}" destId="{2117811C-4483-0243-81E5-786626829825}" srcOrd="5" destOrd="0" presId="urn:microsoft.com/office/officeart/2005/8/layout/orgChart1"/>
    <dgm:cxn modelId="{62FB2D91-236C-F34F-A4E0-B0ED821737FA}" type="presParOf" srcId="{2117811C-4483-0243-81E5-786626829825}" destId="{3C9178E2-7EC0-AB49-9283-49161A9FDD4C}" srcOrd="0" destOrd="0" presId="urn:microsoft.com/office/officeart/2005/8/layout/orgChart1"/>
    <dgm:cxn modelId="{93F4B3A3-ADB7-DB43-8E89-A8E5F68DF964}" type="presParOf" srcId="{3C9178E2-7EC0-AB49-9283-49161A9FDD4C}" destId="{F6A93DA9-94DB-8041-B56A-EF0D6A1AC9BC}" srcOrd="0" destOrd="0" presId="urn:microsoft.com/office/officeart/2005/8/layout/orgChart1"/>
    <dgm:cxn modelId="{56711047-325E-C141-9DFC-A915490F7702}" type="presParOf" srcId="{3C9178E2-7EC0-AB49-9283-49161A9FDD4C}" destId="{F9054E3F-2630-7E45-984D-34CD82114255}" srcOrd="1" destOrd="0" presId="urn:microsoft.com/office/officeart/2005/8/layout/orgChart1"/>
    <dgm:cxn modelId="{67F4F709-E28E-494D-8F1C-CC3DEFBC1761}" type="presParOf" srcId="{2117811C-4483-0243-81E5-786626829825}" destId="{61A26C1E-2499-8F43-868A-82E8FA855F46}" srcOrd="1" destOrd="0" presId="urn:microsoft.com/office/officeart/2005/8/layout/orgChart1"/>
    <dgm:cxn modelId="{20A932A0-48B3-DA4C-A9CC-4FC3793CC1F6}" type="presParOf" srcId="{2117811C-4483-0243-81E5-786626829825}" destId="{6622504C-D93D-244D-AECE-2C2C1FECE8D2}" srcOrd="2" destOrd="0" presId="urn:microsoft.com/office/officeart/2005/8/layout/orgChart1"/>
    <dgm:cxn modelId="{1EBC9618-594E-BF4E-A2D6-31C6B0CCBF98}" type="presParOf" srcId="{DC80E6A7-9E20-D846-928C-C6F4B0ADA519}" destId="{4C3852A6-1497-AE43-A858-456E44457BBD}" srcOrd="2" destOrd="0" presId="urn:microsoft.com/office/officeart/2005/8/layout/orgChart1"/>
    <dgm:cxn modelId="{97A0F80B-40D0-494F-959A-E99E4AB9FDD6}" type="presParOf" srcId="{4C3852A6-1497-AE43-A858-456E44457BBD}" destId="{2339D529-2376-0942-B7B9-3453F5BCC5B7}" srcOrd="0" destOrd="0" presId="urn:microsoft.com/office/officeart/2005/8/layout/orgChart1"/>
    <dgm:cxn modelId="{E57BEFE8-11A8-3443-8C70-A7C25FF71DE1}" type="presParOf" srcId="{4C3852A6-1497-AE43-A858-456E44457BBD}" destId="{12DB5E3C-86EA-AF47-B9B7-33D44CFAB3FD}" srcOrd="1" destOrd="0" presId="urn:microsoft.com/office/officeart/2005/8/layout/orgChart1"/>
    <dgm:cxn modelId="{138AB4F2-7D71-1644-B1CA-8BFE69767D2D}" type="presParOf" srcId="{12DB5E3C-86EA-AF47-B9B7-33D44CFAB3FD}" destId="{81EB7173-8794-9043-B892-5EA6DD8DE5A9}" srcOrd="0" destOrd="0" presId="urn:microsoft.com/office/officeart/2005/8/layout/orgChart1"/>
    <dgm:cxn modelId="{F509794A-26BB-E54B-A78E-9DB9B44FC691}" type="presParOf" srcId="{81EB7173-8794-9043-B892-5EA6DD8DE5A9}" destId="{F2C2E8D0-0875-134E-981A-9CC938797590}" srcOrd="0" destOrd="0" presId="urn:microsoft.com/office/officeart/2005/8/layout/orgChart1"/>
    <dgm:cxn modelId="{20122662-F8F6-ED40-9272-A41D4635D435}" type="presParOf" srcId="{81EB7173-8794-9043-B892-5EA6DD8DE5A9}" destId="{F2428A03-E355-CD4E-BC67-AFC02BB77E92}" srcOrd="1" destOrd="0" presId="urn:microsoft.com/office/officeart/2005/8/layout/orgChart1"/>
    <dgm:cxn modelId="{13BA1E69-E088-AD4D-9D51-99128A322453}" type="presParOf" srcId="{12DB5E3C-86EA-AF47-B9B7-33D44CFAB3FD}" destId="{FD9F9529-DDFD-994D-B6FB-0D859EE29FBE}" srcOrd="1" destOrd="0" presId="urn:microsoft.com/office/officeart/2005/8/layout/orgChart1"/>
    <dgm:cxn modelId="{E1FE9467-1B1B-554E-8DE2-2CD02CCBBBC0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375" y="480177"/>
            <a:ext cx="2849016" cy="14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`````````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```````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rgbClr val="004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375" y="480177"/>
            <a:ext cx="2849016" cy="14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375" y="480177"/>
            <a:ext cx="2849016" cy="14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12" y="550334"/>
            <a:ext cx="2794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12" y="550334"/>
            <a:ext cx="2794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647437"/>
            <a:ext cx="2344964" cy="11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14043"/>
            <a:ext cx="2436382" cy="12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5871" y="6091061"/>
            <a:ext cx="2031912" cy="4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rgbClr val="6F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rgbClr val="6F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112" y="550334"/>
            <a:ext cx="2438355" cy="12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8869" y="6049786"/>
            <a:ext cx="2039979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rgbClr val="004B79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rgbClr val="004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6.xml"/><Relationship Id="rId24" Type="http://schemas.openxmlformats.org/officeDocument/2006/relationships/theme" Target="../theme/theme2.xml"/><Relationship Id="rId25" Type="http://schemas.openxmlformats.org/officeDocument/2006/relationships/image" Target="../media/image3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646536" y="834319"/>
            <a:ext cx="2039979" cy="4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B79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705805" y="807861"/>
            <a:ext cx="2031912" cy="4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PRISTATYMO PAVADINIMAS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" b="75"/>
          <a:stretch/>
        </p:blipFill>
        <p:spPr/>
      </p:pic>
    </p:spTree>
    <p:extLst>
      <p:ext uri="{BB962C8B-B14F-4D97-AF65-F5344CB8AC3E}">
        <p14:creationId xmlns:p14="http://schemas.microsoft.com/office/powerpoint/2010/main" val="572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6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9" r="208" b="6305"/>
          <a:stretch/>
        </p:blipFill>
        <p:spPr>
          <a:xfrm>
            <a:off x="-2540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37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7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492005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555908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3707" y="3780859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Arial" charset="0"/>
                <a:ea typeface="Arial" charset="0"/>
                <a:cs typeface="Arial" charset="0"/>
              </a:rPr>
              <a:t>55%</a:t>
            </a:r>
            <a:endParaRPr lang="en-US" sz="4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Lentelės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89872"/>
              </p:ext>
            </p:extLst>
          </p:nvPr>
        </p:nvGraphicFramePr>
        <p:xfrm>
          <a:off x="838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356772"/>
              </p:ext>
            </p:extLst>
          </p:nvPr>
        </p:nvGraphicFramePr>
        <p:xfrm>
          <a:off x="6172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Lentelės</a:t>
            </a:r>
            <a:r>
              <a:rPr lang="en-US" dirty="0"/>
              <a:t> II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1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Lentelės</a:t>
            </a:r>
            <a:r>
              <a:rPr lang="en-US" dirty="0"/>
              <a:t> III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6143652"/>
            <a:ext cx="84937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22146"/>
              </p:ext>
            </p:extLst>
          </p:nvPr>
        </p:nvGraphicFramePr>
        <p:xfrm>
          <a:off x="838200" y="1824221"/>
          <a:ext cx="956151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30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Smart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49837"/>
              </p:ext>
            </p:extLst>
          </p:nvPr>
        </p:nvGraphicFramePr>
        <p:xfrm>
          <a:off x="1177926" y="2155825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0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/>
              <a:t>Vardas</a:t>
            </a:r>
            <a:r>
              <a:rPr lang="en-US" sz="2000" dirty="0" smtClean="0"/>
              <a:t> </a:t>
            </a:r>
            <a:r>
              <a:rPr lang="en-US" sz="2000" dirty="0" err="1" smtClean="0"/>
              <a:t>Pavardė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/>
              <a:t>Pareigos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+370 600 56 789</a:t>
            </a:r>
            <a:br>
              <a:rPr lang="en-US" sz="2000" dirty="0" smtClean="0"/>
            </a:br>
            <a:r>
              <a:rPr lang="en-US" sz="2000" dirty="0" err="1" smtClean="0"/>
              <a:t>vardas.pavarde@cr.vu.lt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KONTAKTAI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9" t="849" r="40357" b="729"/>
          <a:stretch/>
        </p:blipFill>
        <p:spPr>
          <a:xfrm>
            <a:off x="0" y="-25400"/>
            <a:ext cx="46405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TURINYS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Pirmas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Antras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endParaRPr lang="en-US" dirty="0" smtClean="0"/>
          </a:p>
          <a:p>
            <a:r>
              <a:rPr lang="en-US" dirty="0" err="1" smtClean="0"/>
              <a:t>Trečias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7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2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" b="285"/>
          <a:stretch/>
        </p:blipFill>
        <p:spPr/>
      </p:pic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-513" r="18621" b="1101"/>
          <a:stretch/>
        </p:blipFill>
        <p:spPr>
          <a:xfrm>
            <a:off x="4517136" y="-25400"/>
            <a:ext cx="7674864" cy="6883400"/>
          </a:xfrm>
        </p:spPr>
      </p:pic>
    </p:spTree>
    <p:extLst>
      <p:ext uri="{BB962C8B-B14F-4D97-AF65-F5344CB8AC3E}">
        <p14:creationId xmlns:p14="http://schemas.microsoft.com/office/powerpoint/2010/main" val="12203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" t="6211" r="203" b="9942"/>
          <a:stretch/>
        </p:blipFill>
        <p:spPr>
          <a:xfrm flipH="1">
            <a:off x="-25399" y="0"/>
            <a:ext cx="122174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SKYRIAUS PAVADINIMAS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648" y="521848"/>
            <a:ext cx="1692421" cy="14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SKYRIAUS</a:t>
            </a:r>
            <a:br>
              <a:rPr lang="en-US" dirty="0" smtClean="0"/>
            </a:br>
            <a:r>
              <a:rPr lang="en-US" dirty="0" smtClean="0"/>
              <a:t>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 smtClean="0"/>
              <a:t>SKYRIAUS 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VU FLF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 FLF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12229</TotalTime>
  <Words>40</Words>
  <Application>Microsoft Macintosh PowerPoint</Application>
  <PresentationFormat>Widescreen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GT Walsheim</vt:lpstr>
      <vt:lpstr>Arial</vt:lpstr>
      <vt:lpstr>Custom Design</vt:lpstr>
      <vt:lpstr>1_Custom Design</vt:lpstr>
      <vt:lpstr>PRISTATYMO PAVADINIMAS</vt:lpstr>
      <vt:lpstr>TURINYS</vt:lpstr>
      <vt:lpstr>PowerPoint Presentation</vt:lpstr>
      <vt:lpstr>PowerPoint Presentation</vt:lpstr>
      <vt:lpstr>PowerPoint Presentation</vt:lpstr>
      <vt:lpstr>SKYRIAUS PAVADINIMAS</vt:lpstr>
      <vt:lpstr>SKYRIAUS PAVADINIMAS</vt:lpstr>
      <vt:lpstr>SKYRIAUS PAVADINIMAS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Lentelės</vt:lpstr>
      <vt:lpstr>Lentelės II </vt:lpstr>
      <vt:lpstr>Lentelės III </vt:lpstr>
      <vt:lpstr>PowerPoint Presentation</vt:lpstr>
      <vt:lpstr>KONTAKTAI</vt:lpstr>
    </vt:vector>
  </TitlesOfParts>
  <Company>Vilniaus universitetas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tomasriklius@gmail.com</cp:lastModifiedBy>
  <cp:revision>102</cp:revision>
  <dcterms:created xsi:type="dcterms:W3CDTF">2017-06-28T06:49:28Z</dcterms:created>
  <dcterms:modified xsi:type="dcterms:W3CDTF">2017-11-21T22:10:08Z</dcterms:modified>
</cp:coreProperties>
</file>